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3" r:id="rId2"/>
    <p:sldId id="337" r:id="rId3"/>
    <p:sldId id="275" r:id="rId4"/>
    <p:sldId id="338" r:id="rId5"/>
    <p:sldId id="340" r:id="rId6"/>
    <p:sldId id="271" r:id="rId7"/>
    <p:sldId id="341" r:id="rId8"/>
    <p:sldId id="339" r:id="rId9"/>
  </p:sldIdLst>
  <p:sldSz cx="9144000" cy="6858000" type="screen4x3"/>
  <p:notesSz cx="6858000" cy="9144000"/>
  <p:defaultTextStyle>
    <a:defPPr>
      <a:defRPr lang="en-US"/>
    </a:defPPr>
    <a:lvl1pPr marL="0" algn="l" defTabSz="4570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35" algn="l" defTabSz="4570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070" algn="l" defTabSz="4570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05" algn="l" defTabSz="4570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140" algn="l" defTabSz="4570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174" algn="l" defTabSz="4570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209" algn="l" defTabSz="4570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245" algn="l" defTabSz="4570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279" algn="l" defTabSz="4570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A8D709"/>
    <a:srgbClr val="192632"/>
    <a:srgbClr val="2C4155"/>
    <a:srgbClr val="DBDBDB"/>
    <a:srgbClr val="C3C3C3"/>
    <a:srgbClr val="383433"/>
    <a:srgbClr val="E54C29"/>
    <a:srgbClr val="FABD30"/>
    <a:srgbClr val="BFCE09"/>
    <a:srgbClr val="52B3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9" autoAdjust="0"/>
    <p:restoredTop sz="99361" autoAdjust="0"/>
  </p:normalViewPr>
  <p:slideViewPr>
    <p:cSldViewPr snapToObjects="1" showGuides="1">
      <p:cViewPr>
        <p:scale>
          <a:sx n="100" d="100"/>
          <a:sy n="100" d="100"/>
        </p:scale>
        <p:origin x="-1230" y="-72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0"/>
    </p:cViewPr>
  </p:sorterViewPr>
  <p:notesViewPr>
    <p:cSldViewPr snapToObjects="1">
      <p:cViewPr varScale="1">
        <p:scale>
          <a:sx n="70" d="100"/>
          <a:sy n="70" d="100"/>
        </p:scale>
        <p:origin x="-324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31EDE-17CF-D746-B83B-FEE41F000DF3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0672-5196-0B4F-93AE-044FFF10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9126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A9F3C-04AF-8847-8AD8-CAC892C2E245}" type="datetimeFigureOut">
              <a:rPr lang="en-US" smtClean="0"/>
              <a:t>30-Nov-18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7CB07-0039-4545-92EA-48E12138E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105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0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35" algn="l" defTabSz="4570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70" algn="l" defTabSz="4570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105" algn="l" defTabSz="4570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140" algn="l" defTabSz="4570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174" algn="l" defTabSz="4570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209" algn="l" defTabSz="4570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245" algn="l" defTabSz="4570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279" algn="l" defTabSz="45703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7CB07-0039-4545-92EA-48E12138E51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5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7CB07-0039-4545-92EA-48E12138E51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5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7CB07-0039-4545-92EA-48E12138E51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5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>
            <a:spLocks noChangeAspect="1"/>
          </p:cNvSpPr>
          <p:nvPr userDrawn="1"/>
        </p:nvSpPr>
        <p:spPr>
          <a:xfrm>
            <a:off x="8535547" y="387564"/>
            <a:ext cx="258774" cy="34503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07" tIns="45703" rIns="91407" bIns="457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2511" y="356058"/>
            <a:ext cx="399450" cy="365125"/>
          </a:xfr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Raleway Regular"/>
                <a:cs typeface="Raleway Regular"/>
              </a:defRPr>
            </a:lvl1pPr>
          </a:lstStyle>
          <a:p>
            <a:fld id="{9DF686B8-C880-FF40-96DC-14FF2413C34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761003"/>
            <a:ext cx="9144000" cy="17425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7" tIns="45703" rIns="91407" bIns="45703"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534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F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 userDrawn="1"/>
        </p:nvGrpSpPr>
        <p:grpSpPr>
          <a:xfrm>
            <a:off x="183193" y="471661"/>
            <a:ext cx="582075" cy="138043"/>
            <a:chOff x="6221638" y="2403583"/>
            <a:chExt cx="1501283" cy="267029"/>
          </a:xfrm>
        </p:grpSpPr>
        <p:sp>
          <p:nvSpPr>
            <p:cNvPr id="13" name="Oval 12"/>
            <p:cNvSpPr/>
            <p:nvPr/>
          </p:nvSpPr>
          <p:spPr>
            <a:xfrm>
              <a:off x="7449305" y="2403583"/>
              <a:ext cx="273616" cy="26702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7142388" y="2403583"/>
              <a:ext cx="273616" cy="26702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835471" y="2403583"/>
              <a:ext cx="273616" cy="26702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528555" y="2403583"/>
              <a:ext cx="273616" cy="2670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6221638" y="2403583"/>
              <a:ext cx="273616" cy="26702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sp>
        <p:nvSpPr>
          <p:cNvPr id="2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92164" y="170331"/>
            <a:ext cx="7285075" cy="731076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2"/>
                </a:solidFill>
                <a:latin typeface="Raleway ExtraBold"/>
                <a:cs typeface="Raleway ExtraBold"/>
              </a:defRPr>
            </a:lvl1pPr>
            <a:lvl2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2pPr>
            <a:lvl3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3pPr>
            <a:lvl4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4pPr>
            <a:lvl5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792164" y="685800"/>
            <a:ext cx="7285038" cy="389467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>
                    <a:lumMod val="75000"/>
                  </a:schemeClr>
                </a:solidFill>
                <a:latin typeface="Raleway Light"/>
                <a:cs typeface="Raleway Light"/>
              </a:defRPr>
            </a:lvl1pPr>
            <a:lvl2pPr>
              <a:defRPr>
                <a:latin typeface="Lato Light"/>
                <a:cs typeface="Lato Light"/>
              </a:defRPr>
            </a:lvl2pPr>
            <a:lvl3pPr>
              <a:defRPr>
                <a:latin typeface="Lato Light"/>
                <a:cs typeface="Lato Light"/>
              </a:defRPr>
            </a:lvl3pPr>
            <a:lvl4pPr>
              <a:defRPr>
                <a:latin typeface="Lato Light"/>
                <a:cs typeface="Lato Light"/>
              </a:defRPr>
            </a:lvl4pPr>
            <a:lvl5pPr>
              <a:defRPr>
                <a:latin typeface="Lato Light"/>
                <a:cs typeface="Lato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92163" y="1600200"/>
            <a:ext cx="2895598" cy="3860800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" name="Oval 17"/>
          <p:cNvSpPr>
            <a:spLocks noChangeAspect="1"/>
          </p:cNvSpPr>
          <p:nvPr userDrawn="1"/>
        </p:nvSpPr>
        <p:spPr>
          <a:xfrm>
            <a:off x="8535547" y="387564"/>
            <a:ext cx="258774" cy="34503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07" tIns="45703" rIns="91407" bIns="457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2511" y="356058"/>
            <a:ext cx="399450" cy="365125"/>
          </a:xfr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Raleway Regular"/>
                <a:cs typeface="Raleway Regular"/>
              </a:defRPr>
            </a:lvl1pPr>
          </a:lstStyle>
          <a:p>
            <a:fld id="{9DF686B8-C880-FF40-96DC-14FF2413C34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6761003"/>
            <a:ext cx="9144000" cy="17425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7" tIns="45703" rIns="91407" bIns="45703"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268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 Pro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Placeholder 2" descr="HWijjF7RwOPGEJ1nb4Zb_IMG_3773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490" b="23490"/>
          <a:stretch>
            <a:fillRect/>
          </a:stretch>
        </p:blipFill>
        <p:spPr>
          <a:xfrm>
            <a:off x="0" y="1"/>
            <a:ext cx="9144000" cy="5289551"/>
          </a:xfrm>
          <a:prstGeom prst="rect">
            <a:avLst/>
          </a:prstGeom>
        </p:spPr>
      </p:pic>
      <p:sp>
        <p:nvSpPr>
          <p:cNvPr id="23" name="Rectangle 22"/>
          <p:cNvSpPr/>
          <p:nvPr userDrawn="1"/>
        </p:nvSpPr>
        <p:spPr>
          <a:xfrm>
            <a:off x="1" y="2"/>
            <a:ext cx="9144000" cy="5311719"/>
          </a:xfrm>
          <a:prstGeom prst="rect">
            <a:avLst/>
          </a:prstGeom>
          <a:solidFill>
            <a:schemeClr val="accent3">
              <a:lumMod val="75000"/>
              <a:alpha val="8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7" tIns="45703" rIns="91407" bIns="45703" rtlCol="0" anchor="ctr"/>
          <a:lstStyle/>
          <a:p>
            <a:pPr algn="ctr"/>
            <a:endParaRPr lang="en-US"/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2511" y="358775"/>
            <a:ext cx="399450" cy="365125"/>
          </a:xfr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Raleway Regular"/>
                <a:cs typeface="Raleway Regular"/>
              </a:defRPr>
            </a:lvl1pPr>
          </a:lstStyle>
          <a:p>
            <a:fld id="{9DF686B8-C880-FF40-96DC-14FF2413C34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iPhone White 5S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60" b="29520"/>
          <a:stretch/>
        </p:blipFill>
        <p:spPr>
          <a:xfrm>
            <a:off x="3396239" y="1350576"/>
            <a:ext cx="2191762" cy="3961145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3835291" y="2327764"/>
            <a:ext cx="1500411" cy="2984945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87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4114800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346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2" y="0"/>
            <a:ext cx="4400573" cy="6858000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6" name="Oval 5"/>
          <p:cNvSpPr>
            <a:spLocks noChangeAspect="1"/>
          </p:cNvSpPr>
          <p:nvPr userDrawn="1"/>
        </p:nvSpPr>
        <p:spPr>
          <a:xfrm>
            <a:off x="8535547" y="387564"/>
            <a:ext cx="258774" cy="34503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07" tIns="45703" rIns="91407" bIns="457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2511" y="356058"/>
            <a:ext cx="399450" cy="365125"/>
          </a:xfr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Raleway Regular"/>
                <a:cs typeface="Raleway Regular"/>
              </a:defRPr>
            </a:lvl1pPr>
          </a:lstStyle>
          <a:p>
            <a:fld id="{9DF686B8-C880-FF40-96DC-14FF2413C3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598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0292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92164" y="188155"/>
            <a:ext cx="7285075" cy="731076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2"/>
                </a:solidFill>
                <a:latin typeface="Raleway ExtraBold"/>
                <a:cs typeface="Raleway ExtraBold"/>
              </a:defRPr>
            </a:lvl1pPr>
            <a:lvl2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2pPr>
            <a:lvl3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3pPr>
            <a:lvl4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4pPr>
            <a:lvl5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792164" y="685800"/>
            <a:ext cx="7285038" cy="389467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>
                    <a:lumMod val="75000"/>
                  </a:schemeClr>
                </a:solidFill>
                <a:latin typeface="Raleway Light"/>
                <a:cs typeface="Raleway Light"/>
              </a:defRPr>
            </a:lvl1pPr>
            <a:lvl2pPr>
              <a:defRPr>
                <a:latin typeface="Lato Light"/>
                <a:cs typeface="Lato Light"/>
              </a:defRPr>
            </a:lvl2pPr>
            <a:lvl3pPr>
              <a:defRPr>
                <a:latin typeface="Lato Light"/>
                <a:cs typeface="Lato Light"/>
              </a:defRPr>
            </a:lvl3pPr>
            <a:lvl4pPr>
              <a:defRPr>
                <a:latin typeface="Lato Light"/>
                <a:cs typeface="Lato Light"/>
              </a:defRPr>
            </a:lvl4pPr>
            <a:lvl5pPr>
              <a:defRPr>
                <a:latin typeface="Lato Light"/>
                <a:cs typeface="Lato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grpSp>
        <p:nvGrpSpPr>
          <p:cNvPr id="27" name="Group 26"/>
          <p:cNvGrpSpPr/>
          <p:nvPr userDrawn="1"/>
        </p:nvGrpSpPr>
        <p:grpSpPr>
          <a:xfrm>
            <a:off x="183193" y="471661"/>
            <a:ext cx="582075" cy="138043"/>
            <a:chOff x="6221638" y="2403583"/>
            <a:chExt cx="1501283" cy="267029"/>
          </a:xfrm>
        </p:grpSpPr>
        <p:sp>
          <p:nvSpPr>
            <p:cNvPr id="28" name="Oval 27"/>
            <p:cNvSpPr/>
            <p:nvPr/>
          </p:nvSpPr>
          <p:spPr>
            <a:xfrm>
              <a:off x="7449305" y="2403583"/>
              <a:ext cx="273616" cy="26702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7142388" y="2403583"/>
              <a:ext cx="273616" cy="26702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835471" y="2403583"/>
              <a:ext cx="273616" cy="26702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6528555" y="2403583"/>
              <a:ext cx="273616" cy="2670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6221638" y="2403583"/>
              <a:ext cx="273616" cy="26702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sp>
        <p:nvSpPr>
          <p:cNvPr id="13" name="Oval 12"/>
          <p:cNvSpPr>
            <a:spLocks noChangeAspect="1"/>
          </p:cNvSpPr>
          <p:nvPr userDrawn="1"/>
        </p:nvSpPr>
        <p:spPr>
          <a:xfrm>
            <a:off x="8535547" y="387564"/>
            <a:ext cx="258774" cy="34503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07" tIns="45703" rIns="91407" bIns="457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2511" y="356058"/>
            <a:ext cx="399450" cy="365125"/>
          </a:xfr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Raleway Regular"/>
                <a:cs typeface="Raleway Regular"/>
              </a:defRPr>
            </a:lvl1pPr>
          </a:lstStyle>
          <a:p>
            <a:fld id="{9DF686B8-C880-FF40-96DC-14FF2413C34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6761003"/>
            <a:ext cx="9144000" cy="17425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7" tIns="45703" rIns="91407" bIns="45703"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622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 userDrawn="1"/>
        </p:nvGrpSpPr>
        <p:grpSpPr>
          <a:xfrm>
            <a:off x="183193" y="471661"/>
            <a:ext cx="582075" cy="138043"/>
            <a:chOff x="6221638" y="2403583"/>
            <a:chExt cx="1501283" cy="267029"/>
          </a:xfrm>
        </p:grpSpPr>
        <p:sp>
          <p:nvSpPr>
            <p:cNvPr id="13" name="Oval 12"/>
            <p:cNvSpPr/>
            <p:nvPr/>
          </p:nvSpPr>
          <p:spPr>
            <a:xfrm>
              <a:off x="7449305" y="2403583"/>
              <a:ext cx="273616" cy="26702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7142388" y="2403583"/>
              <a:ext cx="273616" cy="26702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835471" y="2403583"/>
              <a:ext cx="273616" cy="26702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528555" y="2403583"/>
              <a:ext cx="273616" cy="2670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6221638" y="2403583"/>
              <a:ext cx="273616" cy="26702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sp>
        <p:nvSpPr>
          <p:cNvPr id="23" name="Picture Placeholder 22"/>
          <p:cNvSpPr>
            <a:spLocks noGrp="1"/>
          </p:cNvSpPr>
          <p:nvPr>
            <p:ph type="pic" sz="quarter" idx="15"/>
          </p:nvPr>
        </p:nvSpPr>
        <p:spPr>
          <a:xfrm>
            <a:off x="0" y="1295402"/>
            <a:ext cx="4572000" cy="4461933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92164" y="188155"/>
            <a:ext cx="7285075" cy="731076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2"/>
                </a:solidFill>
                <a:latin typeface="Raleway ExtraBold"/>
                <a:cs typeface="Raleway ExtraBold"/>
              </a:defRPr>
            </a:lvl1pPr>
            <a:lvl2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2pPr>
            <a:lvl3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3pPr>
            <a:lvl4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4pPr>
            <a:lvl5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792164" y="685800"/>
            <a:ext cx="7285038" cy="389467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>
                    <a:lumMod val="75000"/>
                  </a:schemeClr>
                </a:solidFill>
                <a:latin typeface="Raleway Light"/>
                <a:cs typeface="Raleway Light"/>
              </a:defRPr>
            </a:lvl1pPr>
            <a:lvl2pPr>
              <a:defRPr>
                <a:latin typeface="Lato Light"/>
                <a:cs typeface="Lato Light"/>
              </a:defRPr>
            </a:lvl2pPr>
            <a:lvl3pPr>
              <a:defRPr>
                <a:latin typeface="Lato Light"/>
                <a:cs typeface="Lato Light"/>
              </a:defRPr>
            </a:lvl3pPr>
            <a:lvl4pPr>
              <a:defRPr>
                <a:latin typeface="Lato Light"/>
                <a:cs typeface="Lato Light"/>
              </a:defRPr>
            </a:lvl4pPr>
            <a:lvl5pPr>
              <a:defRPr>
                <a:latin typeface="Lato Light"/>
                <a:cs typeface="Lato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Oval 17"/>
          <p:cNvSpPr>
            <a:spLocks noChangeAspect="1"/>
          </p:cNvSpPr>
          <p:nvPr userDrawn="1"/>
        </p:nvSpPr>
        <p:spPr>
          <a:xfrm>
            <a:off x="8535547" y="387564"/>
            <a:ext cx="258774" cy="34503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07" tIns="45703" rIns="91407" bIns="457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2511" y="356058"/>
            <a:ext cx="399450" cy="365125"/>
          </a:xfr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Raleway Regular"/>
                <a:cs typeface="Raleway Regular"/>
              </a:defRPr>
            </a:lvl1pPr>
          </a:lstStyle>
          <a:p>
            <a:fld id="{9DF686B8-C880-FF40-96DC-14FF2413C34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6761003"/>
            <a:ext cx="9144000" cy="17425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7" tIns="45703" rIns="91407" bIns="45703"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10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42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et the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 userDrawn="1"/>
        </p:nvGrpSpPr>
        <p:grpSpPr>
          <a:xfrm>
            <a:off x="183193" y="471661"/>
            <a:ext cx="582075" cy="138043"/>
            <a:chOff x="6221638" y="2403583"/>
            <a:chExt cx="1501283" cy="267029"/>
          </a:xfrm>
        </p:grpSpPr>
        <p:sp>
          <p:nvSpPr>
            <p:cNvPr id="13" name="Oval 12"/>
            <p:cNvSpPr/>
            <p:nvPr/>
          </p:nvSpPr>
          <p:spPr>
            <a:xfrm>
              <a:off x="7449305" y="2403583"/>
              <a:ext cx="273616" cy="26702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7142388" y="2403583"/>
              <a:ext cx="273616" cy="26702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835471" y="2403583"/>
              <a:ext cx="273616" cy="26702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528555" y="2403583"/>
              <a:ext cx="273616" cy="2670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6221638" y="2403583"/>
              <a:ext cx="273616" cy="26702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sp>
        <p:nvSpPr>
          <p:cNvPr id="23" name="Picture Placeholder 22"/>
          <p:cNvSpPr>
            <a:spLocks noGrp="1"/>
          </p:cNvSpPr>
          <p:nvPr>
            <p:ph type="pic" sz="quarter" idx="15"/>
          </p:nvPr>
        </p:nvSpPr>
        <p:spPr>
          <a:xfrm>
            <a:off x="832071" y="1803400"/>
            <a:ext cx="1600200" cy="21336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92164" y="170331"/>
            <a:ext cx="7285075" cy="731076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2"/>
                </a:solidFill>
                <a:latin typeface="Raleway ExtraBold"/>
                <a:cs typeface="Raleway ExtraBold"/>
              </a:defRPr>
            </a:lvl1pPr>
            <a:lvl2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2pPr>
            <a:lvl3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3pPr>
            <a:lvl4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4pPr>
            <a:lvl5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792164" y="685800"/>
            <a:ext cx="7285038" cy="389467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>
                    <a:lumMod val="75000"/>
                  </a:schemeClr>
                </a:solidFill>
                <a:latin typeface="Raleway Light"/>
                <a:cs typeface="Raleway Light"/>
              </a:defRPr>
            </a:lvl1pPr>
            <a:lvl2pPr>
              <a:defRPr>
                <a:latin typeface="Lato Light"/>
                <a:cs typeface="Lato Light"/>
              </a:defRPr>
            </a:lvl2pPr>
            <a:lvl3pPr>
              <a:defRPr>
                <a:latin typeface="Lato Light"/>
                <a:cs typeface="Lato Light"/>
              </a:defRPr>
            </a:lvl3pPr>
            <a:lvl4pPr>
              <a:defRPr>
                <a:latin typeface="Lato Light"/>
                <a:cs typeface="Lato Light"/>
              </a:defRPr>
            </a:lvl4pPr>
            <a:lvl5pPr>
              <a:defRPr>
                <a:latin typeface="Lato Light"/>
                <a:cs typeface="Lato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Picture Placeholder 22"/>
          <p:cNvSpPr>
            <a:spLocks noGrp="1"/>
          </p:cNvSpPr>
          <p:nvPr>
            <p:ph type="pic" sz="quarter" idx="16"/>
          </p:nvPr>
        </p:nvSpPr>
        <p:spPr>
          <a:xfrm>
            <a:off x="2743200" y="1803400"/>
            <a:ext cx="1600200" cy="21336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9" name="Picture Placeholder 22"/>
          <p:cNvSpPr>
            <a:spLocks noGrp="1"/>
          </p:cNvSpPr>
          <p:nvPr>
            <p:ph type="pic" sz="quarter" idx="17"/>
          </p:nvPr>
        </p:nvSpPr>
        <p:spPr>
          <a:xfrm>
            <a:off x="4572000" y="1803400"/>
            <a:ext cx="1600200" cy="21336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0" name="Picture Placeholder 22"/>
          <p:cNvSpPr>
            <a:spLocks noGrp="1"/>
          </p:cNvSpPr>
          <p:nvPr>
            <p:ph type="pic" sz="quarter" idx="18"/>
          </p:nvPr>
        </p:nvSpPr>
        <p:spPr>
          <a:xfrm>
            <a:off x="6400800" y="1803400"/>
            <a:ext cx="1600200" cy="213360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6" name="Oval 25"/>
          <p:cNvSpPr>
            <a:spLocks noChangeAspect="1"/>
          </p:cNvSpPr>
          <p:nvPr userDrawn="1"/>
        </p:nvSpPr>
        <p:spPr>
          <a:xfrm>
            <a:off x="8535547" y="387564"/>
            <a:ext cx="258774" cy="34503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07" tIns="45703" rIns="91407" bIns="457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2511" y="356058"/>
            <a:ext cx="399450" cy="365125"/>
          </a:xfr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Raleway Regular"/>
                <a:cs typeface="Raleway Regular"/>
              </a:defRPr>
            </a:lvl1pPr>
          </a:lstStyle>
          <a:p>
            <a:fld id="{9DF686B8-C880-FF40-96DC-14FF2413C34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0" y="6761003"/>
            <a:ext cx="9144000" cy="17425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7" tIns="45703" rIns="91407" bIns="45703"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08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3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3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/>
      <p:bldP spid="19" grpId="0"/>
      <p:bldP spid="20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vidual of the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 userDrawn="1"/>
        </p:nvGrpSpPr>
        <p:grpSpPr>
          <a:xfrm>
            <a:off x="183193" y="471661"/>
            <a:ext cx="582075" cy="138043"/>
            <a:chOff x="6221638" y="2403583"/>
            <a:chExt cx="1501283" cy="267029"/>
          </a:xfrm>
        </p:grpSpPr>
        <p:sp>
          <p:nvSpPr>
            <p:cNvPr id="13" name="Oval 12"/>
            <p:cNvSpPr/>
            <p:nvPr/>
          </p:nvSpPr>
          <p:spPr>
            <a:xfrm>
              <a:off x="7449305" y="2403583"/>
              <a:ext cx="273616" cy="26702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7142388" y="2403583"/>
              <a:ext cx="273616" cy="26702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835471" y="2403583"/>
              <a:ext cx="273616" cy="26702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528555" y="2403583"/>
              <a:ext cx="273616" cy="2670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6221638" y="2403583"/>
              <a:ext cx="273616" cy="26702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sp>
        <p:nvSpPr>
          <p:cNvPr id="23" name="Picture Placeholder 22"/>
          <p:cNvSpPr>
            <a:spLocks noGrp="1"/>
          </p:cNvSpPr>
          <p:nvPr>
            <p:ph type="pic" sz="quarter" idx="15"/>
          </p:nvPr>
        </p:nvSpPr>
        <p:spPr>
          <a:xfrm>
            <a:off x="646270" y="1600201"/>
            <a:ext cx="2374458" cy="3165944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92164" y="170331"/>
            <a:ext cx="7285075" cy="731076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2"/>
                </a:solidFill>
                <a:latin typeface="Raleway ExtraBold"/>
                <a:cs typeface="Raleway ExtraBold"/>
              </a:defRPr>
            </a:lvl1pPr>
            <a:lvl2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2pPr>
            <a:lvl3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3pPr>
            <a:lvl4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4pPr>
            <a:lvl5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792164" y="685800"/>
            <a:ext cx="7285038" cy="389467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>
                    <a:lumMod val="75000"/>
                  </a:schemeClr>
                </a:solidFill>
                <a:latin typeface="Raleway Light"/>
                <a:cs typeface="Raleway Light"/>
              </a:defRPr>
            </a:lvl1pPr>
            <a:lvl2pPr>
              <a:defRPr>
                <a:latin typeface="Lato Light"/>
                <a:cs typeface="Lato Light"/>
              </a:defRPr>
            </a:lvl2pPr>
            <a:lvl3pPr>
              <a:defRPr>
                <a:latin typeface="Lato Light"/>
                <a:cs typeface="Lato Light"/>
              </a:defRPr>
            </a:lvl3pPr>
            <a:lvl4pPr>
              <a:defRPr>
                <a:latin typeface="Lato Light"/>
                <a:cs typeface="Lato Light"/>
              </a:defRPr>
            </a:lvl4pPr>
            <a:lvl5pPr>
              <a:defRPr>
                <a:latin typeface="Lato Light"/>
                <a:cs typeface="Lato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Oval 17"/>
          <p:cNvSpPr>
            <a:spLocks noChangeAspect="1"/>
          </p:cNvSpPr>
          <p:nvPr userDrawn="1"/>
        </p:nvSpPr>
        <p:spPr>
          <a:xfrm>
            <a:off x="8535547" y="387564"/>
            <a:ext cx="258774" cy="34503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07" tIns="45703" rIns="91407" bIns="457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2511" y="356058"/>
            <a:ext cx="399450" cy="365125"/>
          </a:xfr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Raleway Regular"/>
                <a:cs typeface="Raleway Regular"/>
              </a:defRPr>
            </a:lvl1pPr>
          </a:lstStyle>
          <a:p>
            <a:fld id="{9DF686B8-C880-FF40-96DC-14FF2413C34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6761003"/>
            <a:ext cx="9144000" cy="17425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7" tIns="45703" rIns="91407" bIns="45703"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5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 userDrawn="1"/>
        </p:nvGrpSpPr>
        <p:grpSpPr>
          <a:xfrm>
            <a:off x="183193" y="471661"/>
            <a:ext cx="582075" cy="138043"/>
            <a:chOff x="6221638" y="2403583"/>
            <a:chExt cx="1501283" cy="267029"/>
          </a:xfrm>
        </p:grpSpPr>
        <p:sp>
          <p:nvSpPr>
            <p:cNvPr id="13" name="Oval 12"/>
            <p:cNvSpPr/>
            <p:nvPr/>
          </p:nvSpPr>
          <p:spPr>
            <a:xfrm>
              <a:off x="7449305" y="2403583"/>
              <a:ext cx="273616" cy="26702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7142388" y="2403583"/>
              <a:ext cx="273616" cy="26702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835471" y="2403583"/>
              <a:ext cx="273616" cy="26702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528555" y="2403583"/>
              <a:ext cx="273616" cy="2670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6221638" y="2403583"/>
              <a:ext cx="273616" cy="26702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sp>
        <p:nvSpPr>
          <p:cNvPr id="2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92164" y="170331"/>
            <a:ext cx="7285075" cy="731076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2"/>
                </a:solidFill>
                <a:latin typeface="Raleway ExtraBold"/>
                <a:cs typeface="Raleway ExtraBold"/>
              </a:defRPr>
            </a:lvl1pPr>
            <a:lvl2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2pPr>
            <a:lvl3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3pPr>
            <a:lvl4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4pPr>
            <a:lvl5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792164" y="685800"/>
            <a:ext cx="7285038" cy="389467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>
                    <a:lumMod val="75000"/>
                  </a:schemeClr>
                </a:solidFill>
                <a:latin typeface="Raleway Light"/>
                <a:cs typeface="Raleway Light"/>
              </a:defRPr>
            </a:lvl1pPr>
            <a:lvl2pPr>
              <a:defRPr>
                <a:latin typeface="Lato Light"/>
                <a:cs typeface="Lato Light"/>
              </a:defRPr>
            </a:lvl2pPr>
            <a:lvl3pPr>
              <a:defRPr>
                <a:latin typeface="Lato Light"/>
                <a:cs typeface="Lato Light"/>
              </a:defRPr>
            </a:lvl3pPr>
            <a:lvl4pPr>
              <a:defRPr>
                <a:latin typeface="Lato Light"/>
                <a:cs typeface="Lato Light"/>
              </a:defRPr>
            </a:lvl4pPr>
            <a:lvl5pPr>
              <a:defRPr>
                <a:latin typeface="Lato Light"/>
                <a:cs typeface="Lato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966224" y="1369495"/>
            <a:ext cx="1738058" cy="2315293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6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19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2757197" y="1369495"/>
            <a:ext cx="1738058" cy="2315293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7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r>
              <a:rPr lang="en-US" sz="1000" b="0" i="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1_Portfolio One</a:t>
            </a:r>
            <a:endParaRPr lang="en-US" noProof="0" dirty="0"/>
          </a:p>
        </p:txBody>
      </p:sp>
      <p:sp>
        <p:nvSpPr>
          <p:cNvPr id="20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4548170" y="1374662"/>
            <a:ext cx="1738058" cy="2315293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6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6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6339143" y="1379756"/>
            <a:ext cx="1738058" cy="2315293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6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27" name="Picture Placeholder 13"/>
          <p:cNvSpPr>
            <a:spLocks noGrp="1"/>
          </p:cNvSpPr>
          <p:nvPr>
            <p:ph type="pic" sz="quarter" idx="17"/>
          </p:nvPr>
        </p:nvSpPr>
        <p:spPr>
          <a:xfrm>
            <a:off x="966224" y="3779714"/>
            <a:ext cx="1738058" cy="2315293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6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28" name="Picture Placeholder 13"/>
          <p:cNvSpPr>
            <a:spLocks noGrp="1"/>
          </p:cNvSpPr>
          <p:nvPr>
            <p:ph type="pic" sz="quarter" idx="18"/>
          </p:nvPr>
        </p:nvSpPr>
        <p:spPr>
          <a:xfrm>
            <a:off x="2757197" y="3779714"/>
            <a:ext cx="1738058" cy="2315293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6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9" name="Picture Placeholder 13"/>
          <p:cNvSpPr>
            <a:spLocks noGrp="1"/>
          </p:cNvSpPr>
          <p:nvPr>
            <p:ph type="pic" sz="quarter" idx="19"/>
          </p:nvPr>
        </p:nvSpPr>
        <p:spPr>
          <a:xfrm>
            <a:off x="4548170" y="3769452"/>
            <a:ext cx="1738058" cy="2315293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6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30" name="Picture Placeholder 13"/>
          <p:cNvSpPr>
            <a:spLocks noGrp="1"/>
          </p:cNvSpPr>
          <p:nvPr>
            <p:ph type="pic" sz="quarter" idx="20"/>
          </p:nvPr>
        </p:nvSpPr>
        <p:spPr>
          <a:xfrm>
            <a:off x="6339143" y="3769452"/>
            <a:ext cx="1738058" cy="2315293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6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23" name="Oval 22"/>
          <p:cNvSpPr>
            <a:spLocks noChangeAspect="1"/>
          </p:cNvSpPr>
          <p:nvPr userDrawn="1"/>
        </p:nvSpPr>
        <p:spPr>
          <a:xfrm>
            <a:off x="8535547" y="387564"/>
            <a:ext cx="258774" cy="34503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07" tIns="45703" rIns="91407" bIns="457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2511" y="356058"/>
            <a:ext cx="399450" cy="365125"/>
          </a:xfr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Raleway Regular"/>
                <a:cs typeface="Raleway Regular"/>
              </a:defRPr>
            </a:lvl1pPr>
          </a:lstStyle>
          <a:p>
            <a:fld id="{9DF686B8-C880-FF40-96DC-14FF2413C34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0" y="6761003"/>
            <a:ext cx="9144000" cy="17425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7" tIns="45703" rIns="91407" bIns="45703"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249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900"/>
                            </p:stCondLst>
                            <p:childTnLst>
                              <p:par>
                                <p:cTn id="2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3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700"/>
                            </p:stCondLst>
                            <p:childTnLst>
                              <p:par>
                                <p:cTn id="37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100"/>
                            </p:stCondLst>
                            <p:childTnLst>
                              <p:par>
                                <p:cTn id="43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4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4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900"/>
                            </p:stCondLst>
                            <p:childTnLst>
                              <p:par>
                                <p:cTn id="5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4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4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4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300"/>
                            </p:stCondLst>
                            <p:childTnLst>
                              <p:par>
                                <p:cTn id="61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4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/>
      <p:bldP spid="19" grpId="0"/>
      <p:bldP spid="20" grpId="0"/>
      <p:bldP spid="26" grpId="0"/>
      <p:bldP spid="27" grpId="0"/>
      <p:bldP spid="28" grpId="0"/>
      <p:bldP spid="29" grpId="0"/>
      <p:bldP spid="30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 userDrawn="1"/>
        </p:nvGrpSpPr>
        <p:grpSpPr>
          <a:xfrm>
            <a:off x="183193" y="471661"/>
            <a:ext cx="582075" cy="138043"/>
            <a:chOff x="6221638" y="2403583"/>
            <a:chExt cx="1501283" cy="267029"/>
          </a:xfrm>
        </p:grpSpPr>
        <p:sp>
          <p:nvSpPr>
            <p:cNvPr id="13" name="Oval 12"/>
            <p:cNvSpPr/>
            <p:nvPr/>
          </p:nvSpPr>
          <p:spPr>
            <a:xfrm>
              <a:off x="7449305" y="2403583"/>
              <a:ext cx="273616" cy="26702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7142388" y="2403583"/>
              <a:ext cx="273616" cy="26702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835471" y="2403583"/>
              <a:ext cx="273616" cy="26702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528555" y="2403583"/>
              <a:ext cx="273616" cy="2670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6221638" y="2403583"/>
              <a:ext cx="273616" cy="26702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sp>
        <p:nvSpPr>
          <p:cNvPr id="2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92164" y="170331"/>
            <a:ext cx="7285075" cy="731076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2"/>
                </a:solidFill>
                <a:latin typeface="Raleway ExtraBold"/>
                <a:cs typeface="Raleway ExtraBold"/>
              </a:defRPr>
            </a:lvl1pPr>
            <a:lvl2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2pPr>
            <a:lvl3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3pPr>
            <a:lvl4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4pPr>
            <a:lvl5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792164" y="685800"/>
            <a:ext cx="7285038" cy="389467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>
                    <a:lumMod val="75000"/>
                  </a:schemeClr>
                </a:solidFill>
                <a:latin typeface="Raleway Light"/>
                <a:cs typeface="Raleway Light"/>
              </a:defRPr>
            </a:lvl1pPr>
            <a:lvl2pPr>
              <a:defRPr>
                <a:latin typeface="Lato Light"/>
                <a:cs typeface="Lato Light"/>
              </a:defRPr>
            </a:lvl2pPr>
            <a:lvl3pPr>
              <a:defRPr>
                <a:latin typeface="Lato Light"/>
                <a:cs typeface="Lato Light"/>
              </a:defRPr>
            </a:lvl3pPr>
            <a:lvl4pPr>
              <a:defRPr>
                <a:latin typeface="Lato Light"/>
                <a:cs typeface="Lato Light"/>
              </a:defRPr>
            </a:lvl4pPr>
            <a:lvl5pPr>
              <a:defRPr>
                <a:latin typeface="Lato Light"/>
                <a:cs typeface="Lato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-5109" y="152400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37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869868" y="152400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38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1741577" y="152400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39" name="Picture Placeholder 13"/>
          <p:cNvSpPr>
            <a:spLocks noGrp="1"/>
          </p:cNvSpPr>
          <p:nvPr>
            <p:ph type="pic" sz="quarter" idx="17"/>
          </p:nvPr>
        </p:nvSpPr>
        <p:spPr>
          <a:xfrm>
            <a:off x="-5109" y="2685235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40" name="Picture Placeholder 13"/>
          <p:cNvSpPr>
            <a:spLocks noGrp="1"/>
          </p:cNvSpPr>
          <p:nvPr>
            <p:ph type="pic" sz="quarter" idx="18"/>
          </p:nvPr>
        </p:nvSpPr>
        <p:spPr>
          <a:xfrm>
            <a:off x="869868" y="2685235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1" name="Picture Placeholder 13"/>
          <p:cNvSpPr>
            <a:spLocks noGrp="1"/>
          </p:cNvSpPr>
          <p:nvPr>
            <p:ph type="pic" sz="quarter" idx="19"/>
          </p:nvPr>
        </p:nvSpPr>
        <p:spPr>
          <a:xfrm>
            <a:off x="1741577" y="2685235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42" name="Picture Placeholder 13"/>
          <p:cNvSpPr>
            <a:spLocks noGrp="1"/>
          </p:cNvSpPr>
          <p:nvPr>
            <p:ph type="pic" sz="quarter" idx="20"/>
          </p:nvPr>
        </p:nvSpPr>
        <p:spPr>
          <a:xfrm>
            <a:off x="866602" y="385332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43" name="Picture Placeholder 13"/>
          <p:cNvSpPr>
            <a:spLocks noGrp="1"/>
          </p:cNvSpPr>
          <p:nvPr>
            <p:ph type="pic" sz="quarter" idx="21"/>
          </p:nvPr>
        </p:nvSpPr>
        <p:spPr>
          <a:xfrm>
            <a:off x="1741577" y="385332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4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2613288" y="385332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45" name="Picture Placeholder 13"/>
          <p:cNvSpPr>
            <a:spLocks noGrp="1"/>
          </p:cNvSpPr>
          <p:nvPr>
            <p:ph type="pic" sz="quarter" idx="23"/>
          </p:nvPr>
        </p:nvSpPr>
        <p:spPr>
          <a:xfrm>
            <a:off x="866602" y="5014555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46" name="Picture Placeholder 13"/>
          <p:cNvSpPr>
            <a:spLocks noGrp="1"/>
          </p:cNvSpPr>
          <p:nvPr>
            <p:ph type="pic" sz="quarter" idx="24"/>
          </p:nvPr>
        </p:nvSpPr>
        <p:spPr>
          <a:xfrm>
            <a:off x="1741577" y="5014555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7" name="Picture Placeholder 13"/>
          <p:cNvSpPr>
            <a:spLocks noGrp="1"/>
          </p:cNvSpPr>
          <p:nvPr>
            <p:ph type="pic" sz="quarter" idx="25"/>
          </p:nvPr>
        </p:nvSpPr>
        <p:spPr>
          <a:xfrm>
            <a:off x="2613288" y="5014555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48" name="Picture Placeholder 13"/>
          <p:cNvSpPr>
            <a:spLocks noGrp="1"/>
          </p:cNvSpPr>
          <p:nvPr>
            <p:ph type="pic" sz="quarter" idx="26"/>
          </p:nvPr>
        </p:nvSpPr>
        <p:spPr>
          <a:xfrm>
            <a:off x="2612077" y="152400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49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3487053" y="152400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50" name="Picture Placeholder 13"/>
          <p:cNvSpPr>
            <a:spLocks noGrp="1"/>
          </p:cNvSpPr>
          <p:nvPr>
            <p:ph type="pic" sz="quarter" idx="28"/>
          </p:nvPr>
        </p:nvSpPr>
        <p:spPr>
          <a:xfrm>
            <a:off x="-5109" y="387872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51" name="Picture Placeholder 13"/>
          <p:cNvSpPr>
            <a:spLocks noGrp="1"/>
          </p:cNvSpPr>
          <p:nvPr>
            <p:ph type="pic" sz="quarter" idx="29"/>
          </p:nvPr>
        </p:nvSpPr>
        <p:spPr>
          <a:xfrm>
            <a:off x="2612077" y="2685235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52" name="Picture Placeholder 13"/>
          <p:cNvSpPr>
            <a:spLocks noGrp="1"/>
          </p:cNvSpPr>
          <p:nvPr>
            <p:ph type="pic" sz="quarter" idx="30"/>
          </p:nvPr>
        </p:nvSpPr>
        <p:spPr>
          <a:xfrm>
            <a:off x="3487053" y="2685235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53" name="Picture Placeholder 13"/>
          <p:cNvSpPr>
            <a:spLocks noGrp="1"/>
          </p:cNvSpPr>
          <p:nvPr>
            <p:ph type="pic" sz="quarter" idx="31"/>
          </p:nvPr>
        </p:nvSpPr>
        <p:spPr>
          <a:xfrm>
            <a:off x="-5109" y="5039953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54" name="Picture Placeholder 13"/>
          <p:cNvSpPr>
            <a:spLocks noGrp="1"/>
          </p:cNvSpPr>
          <p:nvPr>
            <p:ph type="pic" sz="quarter" idx="32"/>
          </p:nvPr>
        </p:nvSpPr>
        <p:spPr>
          <a:xfrm>
            <a:off x="3483788" y="385332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57" name="Picture Placeholder 13"/>
          <p:cNvSpPr>
            <a:spLocks noGrp="1"/>
          </p:cNvSpPr>
          <p:nvPr>
            <p:ph type="pic" sz="quarter" idx="35"/>
          </p:nvPr>
        </p:nvSpPr>
        <p:spPr>
          <a:xfrm>
            <a:off x="3483788" y="5014555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33" name="Oval 32"/>
          <p:cNvSpPr>
            <a:spLocks noChangeAspect="1"/>
          </p:cNvSpPr>
          <p:nvPr userDrawn="1"/>
        </p:nvSpPr>
        <p:spPr>
          <a:xfrm>
            <a:off x="8535547" y="387564"/>
            <a:ext cx="258774" cy="34503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07" tIns="45703" rIns="91407" bIns="457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2511" y="356058"/>
            <a:ext cx="399450" cy="365125"/>
          </a:xfr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Raleway Regular"/>
                <a:cs typeface="Raleway Regular"/>
              </a:defRPr>
            </a:lvl1pPr>
          </a:lstStyle>
          <a:p>
            <a:fld id="{9DF686B8-C880-FF40-96DC-14FF2413C34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5" name="Rectangle 34"/>
          <p:cNvSpPr/>
          <p:nvPr userDrawn="1"/>
        </p:nvSpPr>
        <p:spPr>
          <a:xfrm>
            <a:off x="0" y="6761003"/>
            <a:ext cx="9144000" cy="17425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7" tIns="45703" rIns="91407" bIns="45703"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21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900"/>
                            </p:stCondLst>
                            <p:childTnLst>
                              <p:par>
                                <p:cTn id="2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300"/>
                            </p:stCondLst>
                            <p:childTnLst>
                              <p:par>
                                <p:cTn id="31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4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700"/>
                            </p:stCondLst>
                            <p:childTnLst>
                              <p:par>
                                <p:cTn id="37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4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100"/>
                            </p:stCondLst>
                            <p:childTnLst>
                              <p:par>
                                <p:cTn id="43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4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4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900"/>
                            </p:stCondLst>
                            <p:childTnLst>
                              <p:par>
                                <p:cTn id="5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4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4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300"/>
                            </p:stCondLst>
                            <p:childTnLst>
                              <p:par>
                                <p:cTn id="61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4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700"/>
                            </p:stCondLst>
                            <p:childTnLst>
                              <p:par>
                                <p:cTn id="67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4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4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4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100"/>
                            </p:stCondLst>
                            <p:childTnLst>
                              <p:par>
                                <p:cTn id="73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4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4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4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500"/>
                            </p:stCondLst>
                            <p:childTnLst>
                              <p:par>
                                <p:cTn id="79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4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4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4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900"/>
                            </p:stCondLst>
                            <p:childTnLst>
                              <p:par>
                                <p:cTn id="8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4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4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4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300"/>
                            </p:stCondLst>
                            <p:childTnLst>
                              <p:par>
                                <p:cTn id="91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4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4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4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6700"/>
                            </p:stCondLst>
                            <p:childTnLst>
                              <p:par>
                                <p:cTn id="97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4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4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4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7100"/>
                            </p:stCondLst>
                            <p:childTnLst>
                              <p:par>
                                <p:cTn id="103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4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4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4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7500"/>
                            </p:stCondLst>
                            <p:childTnLst>
                              <p:par>
                                <p:cTn id="109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4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4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4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7900"/>
                            </p:stCondLst>
                            <p:childTnLst>
                              <p:par>
                                <p:cTn id="11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4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4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4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8300"/>
                            </p:stCondLst>
                            <p:childTnLst>
                              <p:par>
                                <p:cTn id="121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4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4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4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8700"/>
                            </p:stCondLst>
                            <p:childTnLst>
                              <p:par>
                                <p:cTn id="127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4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4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4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9100"/>
                            </p:stCondLst>
                            <p:childTnLst>
                              <p:par>
                                <p:cTn id="133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4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4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4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7" grpId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folio Th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 userDrawn="1"/>
        </p:nvGrpSpPr>
        <p:grpSpPr>
          <a:xfrm>
            <a:off x="183193" y="471661"/>
            <a:ext cx="582075" cy="138043"/>
            <a:chOff x="6221638" y="2403583"/>
            <a:chExt cx="1501283" cy="267029"/>
          </a:xfrm>
        </p:grpSpPr>
        <p:sp>
          <p:nvSpPr>
            <p:cNvPr id="13" name="Oval 12"/>
            <p:cNvSpPr/>
            <p:nvPr/>
          </p:nvSpPr>
          <p:spPr>
            <a:xfrm>
              <a:off x="7449305" y="2403583"/>
              <a:ext cx="273616" cy="26702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7142388" y="2403583"/>
              <a:ext cx="273616" cy="26702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835471" y="2403583"/>
              <a:ext cx="273616" cy="26702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528555" y="2403583"/>
              <a:ext cx="273616" cy="2670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6221638" y="2403583"/>
              <a:ext cx="273616" cy="26702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sp>
        <p:nvSpPr>
          <p:cNvPr id="2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792164" y="170331"/>
            <a:ext cx="7285075" cy="731076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2"/>
                </a:solidFill>
                <a:latin typeface="Raleway ExtraBold"/>
                <a:cs typeface="Raleway ExtraBold"/>
              </a:defRPr>
            </a:lvl1pPr>
            <a:lvl2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2pPr>
            <a:lvl3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3pPr>
            <a:lvl4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4pPr>
            <a:lvl5pPr>
              <a:defRPr sz="2800">
                <a:solidFill>
                  <a:schemeClr val="accent2"/>
                </a:solidFill>
                <a:latin typeface="Lato Black"/>
                <a:cs typeface="Lato Blac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18"/>
          <p:cNvSpPr>
            <a:spLocks noGrp="1"/>
          </p:cNvSpPr>
          <p:nvPr>
            <p:ph type="body" sz="quarter" idx="14"/>
          </p:nvPr>
        </p:nvSpPr>
        <p:spPr>
          <a:xfrm>
            <a:off x="792164" y="685800"/>
            <a:ext cx="7285038" cy="389467"/>
          </a:xfrm>
        </p:spPr>
        <p:txBody>
          <a:bodyPr>
            <a:noAutofit/>
          </a:bodyPr>
          <a:lstStyle>
            <a:lvl1pPr>
              <a:defRPr sz="1100">
                <a:solidFill>
                  <a:schemeClr val="bg1">
                    <a:lumMod val="75000"/>
                  </a:schemeClr>
                </a:solidFill>
                <a:latin typeface="Raleway Light"/>
                <a:cs typeface="Raleway Light"/>
              </a:defRPr>
            </a:lvl1pPr>
            <a:lvl2pPr>
              <a:defRPr>
                <a:latin typeface="Lato Light"/>
                <a:cs typeface="Lato Light"/>
              </a:defRPr>
            </a:lvl2pPr>
            <a:lvl3pPr>
              <a:defRPr>
                <a:latin typeface="Lato Light"/>
                <a:cs typeface="Lato Light"/>
              </a:defRPr>
            </a:lvl3pPr>
            <a:lvl4pPr>
              <a:defRPr>
                <a:latin typeface="Lato Light"/>
                <a:cs typeface="Lato Light"/>
              </a:defRPr>
            </a:lvl4pPr>
            <a:lvl5pPr>
              <a:defRPr>
                <a:latin typeface="Lato Light"/>
                <a:cs typeface="Lato 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203019" y="152400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37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077996" y="152400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38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1949705" y="152400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39" name="Picture Placeholder 13"/>
          <p:cNvSpPr>
            <a:spLocks noGrp="1"/>
          </p:cNvSpPr>
          <p:nvPr>
            <p:ph type="pic" sz="quarter" idx="17"/>
          </p:nvPr>
        </p:nvSpPr>
        <p:spPr>
          <a:xfrm>
            <a:off x="203019" y="2685235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40" name="Picture Placeholder 13"/>
          <p:cNvSpPr>
            <a:spLocks noGrp="1"/>
          </p:cNvSpPr>
          <p:nvPr>
            <p:ph type="pic" sz="quarter" idx="18"/>
          </p:nvPr>
        </p:nvSpPr>
        <p:spPr>
          <a:xfrm>
            <a:off x="1077996" y="2685235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1" name="Picture Placeholder 13"/>
          <p:cNvSpPr>
            <a:spLocks noGrp="1"/>
          </p:cNvSpPr>
          <p:nvPr>
            <p:ph type="pic" sz="quarter" idx="19"/>
          </p:nvPr>
        </p:nvSpPr>
        <p:spPr>
          <a:xfrm>
            <a:off x="1949705" y="2685235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42" name="Picture Placeholder 13"/>
          <p:cNvSpPr>
            <a:spLocks noGrp="1"/>
          </p:cNvSpPr>
          <p:nvPr>
            <p:ph type="pic" sz="quarter" idx="20"/>
          </p:nvPr>
        </p:nvSpPr>
        <p:spPr>
          <a:xfrm>
            <a:off x="5438601" y="149860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43" name="Picture Placeholder 13"/>
          <p:cNvSpPr>
            <a:spLocks noGrp="1"/>
          </p:cNvSpPr>
          <p:nvPr>
            <p:ph type="pic" sz="quarter" idx="21"/>
          </p:nvPr>
        </p:nvSpPr>
        <p:spPr>
          <a:xfrm>
            <a:off x="6313577" y="149860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4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7185288" y="149860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45" name="Picture Placeholder 13"/>
          <p:cNvSpPr>
            <a:spLocks noGrp="1"/>
          </p:cNvSpPr>
          <p:nvPr>
            <p:ph type="pic" sz="quarter" idx="23"/>
          </p:nvPr>
        </p:nvSpPr>
        <p:spPr>
          <a:xfrm>
            <a:off x="5438601" y="2659833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46" name="Picture Placeholder 13"/>
          <p:cNvSpPr>
            <a:spLocks noGrp="1"/>
          </p:cNvSpPr>
          <p:nvPr>
            <p:ph type="pic" sz="quarter" idx="24"/>
          </p:nvPr>
        </p:nvSpPr>
        <p:spPr>
          <a:xfrm>
            <a:off x="6313577" y="2659833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47" name="Picture Placeholder 13"/>
          <p:cNvSpPr>
            <a:spLocks noGrp="1"/>
          </p:cNvSpPr>
          <p:nvPr>
            <p:ph type="pic" sz="quarter" idx="25"/>
          </p:nvPr>
        </p:nvSpPr>
        <p:spPr>
          <a:xfrm>
            <a:off x="7185288" y="2659833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48" name="Picture Placeholder 13"/>
          <p:cNvSpPr>
            <a:spLocks noGrp="1"/>
          </p:cNvSpPr>
          <p:nvPr>
            <p:ph type="pic" sz="quarter" idx="26"/>
          </p:nvPr>
        </p:nvSpPr>
        <p:spPr>
          <a:xfrm>
            <a:off x="2820205" y="152400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49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3695182" y="152400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50" name="Picture Placeholder 13"/>
          <p:cNvSpPr>
            <a:spLocks noGrp="1"/>
          </p:cNvSpPr>
          <p:nvPr>
            <p:ph type="pic" sz="quarter" idx="28"/>
          </p:nvPr>
        </p:nvSpPr>
        <p:spPr>
          <a:xfrm>
            <a:off x="4566891" y="152400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51" name="Picture Placeholder 13"/>
          <p:cNvSpPr>
            <a:spLocks noGrp="1"/>
          </p:cNvSpPr>
          <p:nvPr>
            <p:ph type="pic" sz="quarter" idx="29"/>
          </p:nvPr>
        </p:nvSpPr>
        <p:spPr>
          <a:xfrm>
            <a:off x="2820205" y="2685235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52" name="Picture Placeholder 13"/>
          <p:cNvSpPr>
            <a:spLocks noGrp="1"/>
          </p:cNvSpPr>
          <p:nvPr>
            <p:ph type="pic" sz="quarter" idx="30"/>
          </p:nvPr>
        </p:nvSpPr>
        <p:spPr>
          <a:xfrm>
            <a:off x="3695182" y="2685235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53" name="Picture Placeholder 13"/>
          <p:cNvSpPr>
            <a:spLocks noGrp="1"/>
          </p:cNvSpPr>
          <p:nvPr>
            <p:ph type="pic" sz="quarter" idx="31"/>
          </p:nvPr>
        </p:nvSpPr>
        <p:spPr>
          <a:xfrm>
            <a:off x="4566891" y="2685235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54" name="Picture Placeholder 13"/>
          <p:cNvSpPr>
            <a:spLocks noGrp="1"/>
          </p:cNvSpPr>
          <p:nvPr>
            <p:ph type="pic" sz="quarter" idx="32"/>
          </p:nvPr>
        </p:nvSpPr>
        <p:spPr>
          <a:xfrm>
            <a:off x="8055787" y="1498600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57" name="Picture Placeholder 13"/>
          <p:cNvSpPr>
            <a:spLocks noGrp="1"/>
          </p:cNvSpPr>
          <p:nvPr>
            <p:ph type="pic" sz="quarter" idx="35"/>
          </p:nvPr>
        </p:nvSpPr>
        <p:spPr>
          <a:xfrm>
            <a:off x="8055787" y="2659833"/>
            <a:ext cx="859615" cy="1145107"/>
          </a:xfrm>
          <a:effectLst/>
        </p:spPr>
        <p:txBody>
          <a:bodyPr rtlCol="0">
            <a:normAutofit/>
          </a:bodyPr>
          <a:lstStyle>
            <a:lvl1pPr marL="0" indent="0">
              <a:buNone/>
              <a:defRPr sz="1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33" name="Oval 32"/>
          <p:cNvSpPr>
            <a:spLocks noChangeAspect="1"/>
          </p:cNvSpPr>
          <p:nvPr userDrawn="1"/>
        </p:nvSpPr>
        <p:spPr>
          <a:xfrm>
            <a:off x="8535547" y="387564"/>
            <a:ext cx="258774" cy="34503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07" tIns="45703" rIns="91407" bIns="4570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2511" y="356058"/>
            <a:ext cx="399450" cy="365125"/>
          </a:xfr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Raleway Regular"/>
                <a:cs typeface="Raleway Regular"/>
              </a:defRPr>
            </a:lvl1pPr>
          </a:lstStyle>
          <a:p>
            <a:fld id="{9DF686B8-C880-FF40-96DC-14FF2413C34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5" name="Rectangle 34"/>
          <p:cNvSpPr/>
          <p:nvPr userDrawn="1"/>
        </p:nvSpPr>
        <p:spPr>
          <a:xfrm>
            <a:off x="0" y="6761003"/>
            <a:ext cx="9144000" cy="17425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07" tIns="45703" rIns="91407" bIns="45703"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387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900"/>
                            </p:stCondLst>
                            <p:childTnLst>
                              <p:par>
                                <p:cTn id="2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300"/>
                            </p:stCondLst>
                            <p:childTnLst>
                              <p:par>
                                <p:cTn id="31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4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700"/>
                            </p:stCondLst>
                            <p:childTnLst>
                              <p:par>
                                <p:cTn id="37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4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100"/>
                            </p:stCondLst>
                            <p:childTnLst>
                              <p:par>
                                <p:cTn id="43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4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4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900"/>
                            </p:stCondLst>
                            <p:childTnLst>
                              <p:par>
                                <p:cTn id="5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4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4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4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300"/>
                            </p:stCondLst>
                            <p:childTnLst>
                              <p:par>
                                <p:cTn id="61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4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700"/>
                            </p:stCondLst>
                            <p:childTnLst>
                              <p:par>
                                <p:cTn id="67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4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4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4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100"/>
                            </p:stCondLst>
                            <p:childTnLst>
                              <p:par>
                                <p:cTn id="73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4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4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4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500"/>
                            </p:stCondLst>
                            <p:childTnLst>
                              <p:par>
                                <p:cTn id="79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4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4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4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900"/>
                            </p:stCondLst>
                            <p:childTnLst>
                              <p:par>
                                <p:cTn id="8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4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4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300"/>
                            </p:stCondLst>
                            <p:childTnLst>
                              <p:par>
                                <p:cTn id="91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4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4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4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6700"/>
                            </p:stCondLst>
                            <p:childTnLst>
                              <p:par>
                                <p:cTn id="97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4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4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4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7100"/>
                            </p:stCondLst>
                            <p:childTnLst>
                              <p:par>
                                <p:cTn id="103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4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4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4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7500"/>
                            </p:stCondLst>
                            <p:childTnLst>
                              <p:par>
                                <p:cTn id="109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4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4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4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7900"/>
                            </p:stCondLst>
                            <p:childTnLst>
                              <p:par>
                                <p:cTn id="115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4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4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4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8300"/>
                            </p:stCondLst>
                            <p:childTnLst>
                              <p:par>
                                <p:cTn id="121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4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4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4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8700"/>
                            </p:stCondLst>
                            <p:childTnLst>
                              <p:par>
                                <p:cTn id="127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4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4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4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9100"/>
                            </p:stCondLst>
                            <p:childTnLst>
                              <p:par>
                                <p:cTn id="133" presetID="5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4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4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4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7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07" tIns="45703" rIns="91407" bIns="45703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07" tIns="45703" rIns="91407" bIns="45703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07" tIns="45703" rIns="91407" bIns="4570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07" tIns="45703" rIns="91407" bIns="4570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07" tIns="45703" rIns="91407" bIns="4570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686B8-C880-FF40-96DC-14FF2413C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7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1" r:id="rId3"/>
    <p:sldLayoutId id="2147483650" r:id="rId4"/>
    <p:sldLayoutId id="2147483662" r:id="rId5"/>
    <p:sldLayoutId id="2147483663" r:id="rId6"/>
    <p:sldLayoutId id="2147483669" r:id="rId7"/>
    <p:sldLayoutId id="2147483667" r:id="rId8"/>
    <p:sldLayoutId id="2147483666" r:id="rId9"/>
    <p:sldLayoutId id="2147483665" r:id="rId10"/>
    <p:sldLayoutId id="2147483670" r:id="rId11"/>
    <p:sldLayoutId id="2147483678" r:id="rId12"/>
    <p:sldLayoutId id="214748367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457035" rtl="0" eaLnBrk="1" latinLnBrk="0" hangingPunct="1">
        <a:spcBef>
          <a:spcPct val="0"/>
        </a:spcBef>
        <a:buNone/>
        <a:defRPr sz="2800" kern="1200">
          <a:solidFill>
            <a:schemeClr val="bg2"/>
          </a:solidFill>
          <a:latin typeface="Raleway ExtraBold"/>
          <a:ea typeface="+mj-ea"/>
          <a:cs typeface="Raleway ExtraBold"/>
        </a:defRPr>
      </a:lvl1pPr>
    </p:titleStyle>
    <p:bodyStyle>
      <a:lvl1pPr marL="0" indent="0" algn="l" defTabSz="457035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bg1">
              <a:lumMod val="75000"/>
            </a:schemeClr>
          </a:solidFill>
          <a:latin typeface="Raleway Light"/>
          <a:ea typeface="+mn-ea"/>
          <a:cs typeface="Raleway Light"/>
        </a:defRPr>
      </a:lvl1pPr>
      <a:lvl2pPr marL="457035" indent="0" algn="l" defTabSz="457035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bg1">
              <a:lumMod val="75000"/>
            </a:schemeClr>
          </a:solidFill>
          <a:latin typeface="Raleway Light"/>
          <a:ea typeface="+mn-ea"/>
          <a:cs typeface="Raleway Light"/>
        </a:defRPr>
      </a:lvl2pPr>
      <a:lvl3pPr marL="914070" indent="0" algn="l" defTabSz="457035" rtl="0" eaLnBrk="1" latinLnBrk="0" hangingPunct="1">
        <a:spcBef>
          <a:spcPct val="20000"/>
        </a:spcBef>
        <a:buFont typeface="Arial"/>
        <a:buNone/>
        <a:defRPr sz="1600" kern="1200">
          <a:solidFill>
            <a:schemeClr val="bg1">
              <a:lumMod val="75000"/>
            </a:schemeClr>
          </a:solidFill>
          <a:latin typeface="Raleway Light"/>
          <a:ea typeface="+mn-ea"/>
          <a:cs typeface="Raleway Light"/>
        </a:defRPr>
      </a:lvl3pPr>
      <a:lvl4pPr marL="1371105" indent="0" algn="l" defTabSz="457035" rtl="0" eaLnBrk="1" latinLnBrk="0" hangingPunct="1">
        <a:spcBef>
          <a:spcPct val="20000"/>
        </a:spcBef>
        <a:buFont typeface="Arial"/>
        <a:buNone/>
        <a:defRPr sz="1300" kern="1200">
          <a:solidFill>
            <a:schemeClr val="bg1">
              <a:lumMod val="75000"/>
            </a:schemeClr>
          </a:solidFill>
          <a:latin typeface="Raleway Light"/>
          <a:ea typeface="+mn-ea"/>
          <a:cs typeface="Raleway Light"/>
        </a:defRPr>
      </a:lvl4pPr>
      <a:lvl5pPr marL="1828140" indent="0" algn="l" defTabSz="457035" rtl="0" eaLnBrk="1" latinLnBrk="0" hangingPunct="1">
        <a:spcBef>
          <a:spcPct val="20000"/>
        </a:spcBef>
        <a:buFont typeface="Arial"/>
        <a:buNone/>
        <a:defRPr sz="1300" kern="1200">
          <a:solidFill>
            <a:schemeClr val="bg1">
              <a:lumMod val="75000"/>
            </a:schemeClr>
          </a:solidFill>
          <a:latin typeface="Raleway Light"/>
          <a:ea typeface="+mn-ea"/>
          <a:cs typeface="Raleway Light"/>
        </a:defRPr>
      </a:lvl5pPr>
      <a:lvl6pPr marL="2513692" indent="-228517" algn="l" defTabSz="45703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726" indent="-228517" algn="l" defTabSz="45703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761" indent="-228517" algn="l" defTabSz="45703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797" indent="-228517" algn="l" defTabSz="45703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35" algn="l" defTabSz="4570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70" algn="l" defTabSz="4570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05" algn="l" defTabSz="4570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40" algn="l" defTabSz="4570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74" algn="l" defTabSz="4570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09" algn="l" defTabSz="4570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45" algn="l" defTabSz="4570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79" algn="l" defTabSz="4570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86000" y="2971800"/>
            <a:ext cx="6423470" cy="1470025"/>
          </a:xfrm>
        </p:spPr>
        <p:txBody>
          <a:bodyPr>
            <a:normAutofit/>
          </a:bodyPr>
          <a:lstStyle/>
          <a:p>
            <a:pPr algn="l"/>
            <a:r>
              <a:rPr lang="en-US" sz="5400" dirty="0"/>
              <a:t>Restaurant POS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286000" y="4169881"/>
            <a:ext cx="6423470" cy="552904"/>
          </a:xfrm>
        </p:spPr>
        <p:txBody>
          <a:bodyPr>
            <a:normAutofit/>
          </a:bodyPr>
          <a:lstStyle/>
          <a:p>
            <a:pPr algn="l"/>
            <a:r>
              <a:rPr lang="en-US" sz="1600" dirty="0">
                <a:latin typeface="Raleway ExtraLight"/>
                <a:cs typeface="Raleway ExtraLight"/>
              </a:rPr>
              <a:t>Restaurant Management System &amp; Point of Sale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383937" y="4690975"/>
            <a:ext cx="984684" cy="233524"/>
            <a:chOff x="6221638" y="2403583"/>
            <a:chExt cx="1501283" cy="267029"/>
          </a:xfrm>
        </p:grpSpPr>
        <p:sp>
          <p:nvSpPr>
            <p:cNvPr id="4" name="Oval 3"/>
            <p:cNvSpPr/>
            <p:nvPr/>
          </p:nvSpPr>
          <p:spPr>
            <a:xfrm>
              <a:off x="7449305" y="2403583"/>
              <a:ext cx="273616" cy="26702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7142388" y="2403583"/>
              <a:ext cx="273616" cy="26702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6835471" y="2403583"/>
              <a:ext cx="273616" cy="26702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528555" y="2403583"/>
              <a:ext cx="273616" cy="2670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6221638" y="2403583"/>
              <a:ext cx="273616" cy="26702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86B8-C880-FF40-96DC-14FF2413C34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221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9144000" cy="4114800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4276" tIns="17138" rIns="34276" bIns="17138"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14878" y="4257602"/>
            <a:ext cx="6423470" cy="1470025"/>
          </a:xfrm>
          <a:prstGeom prst="rect">
            <a:avLst/>
          </a:prstGeom>
        </p:spPr>
        <p:txBody>
          <a:bodyPr vert="horz" lIns="91407" tIns="45703" rIns="91407" bIns="45703" rtlCol="0" anchor="ctr">
            <a:normAutofit/>
          </a:bodyPr>
          <a:lstStyle>
            <a:lvl1pPr algn="ctr" defTabSz="1219261" rtl="0" eaLnBrk="1" latinLnBrk="0" hangingPunct="1">
              <a:spcBef>
                <a:spcPct val="0"/>
              </a:spcBef>
              <a:buNone/>
              <a:defRPr sz="7500" kern="1200">
                <a:solidFill>
                  <a:schemeClr val="bg2"/>
                </a:solidFill>
                <a:latin typeface="Raleway ExtraBold"/>
                <a:ea typeface="+mj-ea"/>
                <a:cs typeface="Raleway ExtraBold"/>
              </a:defRPr>
            </a:lvl1pPr>
          </a:lstStyle>
          <a:p>
            <a:pPr algn="l"/>
            <a:r>
              <a:rPr lang="en-US" sz="5400" dirty="0" smtClean="0">
                <a:solidFill>
                  <a:schemeClr val="accent1"/>
                </a:solidFill>
              </a:rPr>
              <a:t>Restaurant POS</a:t>
            </a:r>
            <a:endParaRPr lang="en-US" sz="5400" dirty="0">
              <a:solidFill>
                <a:schemeClr val="accent1"/>
              </a:solidFill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514878" y="5455683"/>
            <a:ext cx="6423470" cy="552904"/>
          </a:xfrm>
          <a:prstGeom prst="rect">
            <a:avLst/>
          </a:prstGeom>
        </p:spPr>
        <p:txBody>
          <a:bodyPr vert="horz" lIns="91407" tIns="45703" rIns="91407" bIns="45703" rtlCol="0">
            <a:normAutofit/>
          </a:bodyPr>
          <a:lstStyle>
            <a:lvl1pPr marL="0" indent="0" algn="l" defTabSz="1219261" rtl="0" eaLnBrk="1" latinLnBrk="0" hangingPunct="1">
              <a:spcBef>
                <a:spcPct val="20000"/>
              </a:spcBef>
              <a:buFont typeface="Arial"/>
              <a:buNone/>
              <a:defRPr sz="6400" kern="1200">
                <a:solidFill>
                  <a:schemeClr val="bg1">
                    <a:lumMod val="75000"/>
                  </a:schemeClr>
                </a:solidFill>
                <a:latin typeface="Raleway Light"/>
                <a:ea typeface="+mn-ea"/>
                <a:cs typeface="Raleway Light"/>
              </a:defRPr>
            </a:lvl1pPr>
            <a:lvl2pPr marL="1219261" indent="0" algn="l" defTabSz="1219261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bg1">
                    <a:lumMod val="75000"/>
                  </a:schemeClr>
                </a:solidFill>
                <a:latin typeface="Raleway Light"/>
                <a:ea typeface="+mn-ea"/>
                <a:cs typeface="Raleway Light"/>
              </a:defRPr>
            </a:lvl2pPr>
            <a:lvl3pPr marL="2438522" indent="0" algn="l" defTabSz="1219261" rtl="0" eaLnBrk="1" latinLnBrk="0" hangingPunct="1">
              <a:spcBef>
                <a:spcPct val="20000"/>
              </a:spcBef>
              <a:buFont typeface="Arial"/>
              <a:buNone/>
              <a:defRPr sz="4300" kern="1200">
                <a:solidFill>
                  <a:schemeClr val="bg1">
                    <a:lumMod val="75000"/>
                  </a:schemeClr>
                </a:solidFill>
                <a:latin typeface="Raleway Light"/>
                <a:ea typeface="+mn-ea"/>
                <a:cs typeface="Raleway Light"/>
              </a:defRPr>
            </a:lvl3pPr>
            <a:lvl4pPr marL="3657783" indent="0" algn="l" defTabSz="1219261" rtl="0" eaLnBrk="1" latinLnBrk="0" hangingPunct="1">
              <a:spcBef>
                <a:spcPct val="20000"/>
              </a:spcBef>
              <a:buFont typeface="Arial"/>
              <a:buNone/>
              <a:defRPr sz="3700" kern="1200">
                <a:solidFill>
                  <a:schemeClr val="bg1">
                    <a:lumMod val="75000"/>
                  </a:schemeClr>
                </a:solidFill>
                <a:latin typeface="Raleway Light"/>
                <a:ea typeface="+mn-ea"/>
                <a:cs typeface="Raleway Light"/>
              </a:defRPr>
            </a:lvl4pPr>
            <a:lvl5pPr marL="4877044" indent="0" algn="l" defTabSz="1219261" rtl="0" eaLnBrk="1" latinLnBrk="0" hangingPunct="1">
              <a:spcBef>
                <a:spcPct val="20000"/>
              </a:spcBef>
              <a:buFont typeface="Arial"/>
              <a:buNone/>
              <a:defRPr sz="3700" kern="1200">
                <a:solidFill>
                  <a:schemeClr val="bg1">
                    <a:lumMod val="75000"/>
                  </a:schemeClr>
                </a:solidFill>
                <a:latin typeface="Raleway Light"/>
                <a:ea typeface="+mn-ea"/>
                <a:cs typeface="Raleway Light"/>
              </a:defRPr>
            </a:lvl5pPr>
            <a:lvl6pPr marL="6705935" indent="-609630" algn="l" defTabSz="1219261" rtl="0" eaLnBrk="1" latinLnBrk="0" hangingPunct="1">
              <a:spcBef>
                <a:spcPct val="20000"/>
              </a:spcBef>
              <a:buFont typeface="Arial"/>
              <a:buChar char="•"/>
              <a:defRPr sz="5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925196" indent="-609630" algn="l" defTabSz="1219261" rtl="0" eaLnBrk="1" latinLnBrk="0" hangingPunct="1">
              <a:spcBef>
                <a:spcPct val="20000"/>
              </a:spcBef>
              <a:buFont typeface="Arial"/>
              <a:buChar char="•"/>
              <a:defRPr sz="5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44457" indent="-609630" algn="l" defTabSz="1219261" rtl="0" eaLnBrk="1" latinLnBrk="0" hangingPunct="1">
              <a:spcBef>
                <a:spcPct val="20000"/>
              </a:spcBef>
              <a:buFont typeface="Arial"/>
              <a:buChar char="•"/>
              <a:defRPr sz="5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363718" indent="-609630" algn="l" defTabSz="1219261" rtl="0" eaLnBrk="1" latinLnBrk="0" hangingPunct="1">
              <a:spcBef>
                <a:spcPct val="20000"/>
              </a:spcBef>
              <a:buFont typeface="Arial"/>
              <a:buChar char="•"/>
              <a:defRPr sz="5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latin typeface="Raleway ExtraLight"/>
                <a:cs typeface="Raleway ExtraLight"/>
              </a:rPr>
              <a:t>Restaurant Management System &amp; Point of Sale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612816" y="5976777"/>
            <a:ext cx="984684" cy="233524"/>
            <a:chOff x="6221638" y="2403583"/>
            <a:chExt cx="1501283" cy="267029"/>
          </a:xfrm>
        </p:grpSpPr>
        <p:sp>
          <p:nvSpPr>
            <p:cNvPr id="15" name="Oval 14"/>
            <p:cNvSpPr/>
            <p:nvPr/>
          </p:nvSpPr>
          <p:spPr>
            <a:xfrm>
              <a:off x="7449305" y="2403583"/>
              <a:ext cx="273616" cy="26702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7142388" y="2403583"/>
              <a:ext cx="273616" cy="26702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6835471" y="2403583"/>
              <a:ext cx="273616" cy="26702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6528555" y="2403583"/>
              <a:ext cx="273616" cy="2670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6221638" y="2403583"/>
              <a:ext cx="273616" cy="26702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" name="Picture Placeholder 1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" b="5000"/>
          <a:stretch>
            <a:fillRect/>
          </a:stretch>
        </p:blipFill>
        <p:spPr>
          <a:xfrm>
            <a:off x="0" y="0"/>
            <a:ext cx="9144000" cy="4114800"/>
          </a:xfrm>
        </p:spPr>
      </p:pic>
      <p:pic>
        <p:nvPicPr>
          <p:cNvPr id="1027" name="Picture 3" descr="E:\xampp\htdocs\project\SAGAR\restaurant-po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336331"/>
            <a:ext cx="2238703" cy="2238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718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Our Services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b="1" dirty="0"/>
              <a:t>Member involved in the business including worker manager supervisor and supporting staff and their respected duties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62511" y="356058"/>
            <a:ext cx="399450" cy="365125"/>
          </a:xfrm>
        </p:spPr>
        <p:txBody>
          <a:bodyPr/>
          <a:lstStyle/>
          <a:p>
            <a:fld id="{9DF686B8-C880-FF40-96DC-14FF2413C34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2831066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Raleway Bold"/>
                <a:cs typeface="Raleway Bold"/>
              </a:rPr>
              <a:t>Admin Owner </a:t>
            </a:r>
            <a:endParaRPr lang="en-US" dirty="0">
              <a:solidFill>
                <a:schemeClr val="tx2"/>
              </a:solidFill>
              <a:latin typeface="Raleway Bold"/>
              <a:cs typeface="Raleway Bold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33800" y="283106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Raleway Bold"/>
                <a:cs typeface="Raleway Bold"/>
              </a:rPr>
              <a:t>Waiter </a:t>
            </a:r>
            <a:endParaRPr lang="en-US" dirty="0">
              <a:solidFill>
                <a:schemeClr val="tx2"/>
              </a:solidFill>
              <a:latin typeface="Raleway Bold"/>
              <a:cs typeface="Raleway Bold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05600" y="283106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Raleway Bold"/>
                <a:cs typeface="Raleway Bold"/>
              </a:rPr>
              <a:t>W-Helper </a:t>
            </a:r>
            <a:endParaRPr lang="en-US" dirty="0">
              <a:solidFill>
                <a:schemeClr val="tx2"/>
              </a:solidFill>
              <a:latin typeface="Raleway Bold"/>
              <a:cs typeface="Raleway Bold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6890168" y="1464322"/>
            <a:ext cx="1266867" cy="1219398"/>
            <a:chOff x="17467456" y="2979347"/>
            <a:chExt cx="2286298" cy="2286000"/>
          </a:xfrm>
        </p:grpSpPr>
        <p:sp>
          <p:nvSpPr>
            <p:cNvPr id="19" name="Oval 18"/>
            <p:cNvSpPr>
              <a:spLocks noChangeAspect="1"/>
            </p:cNvSpPr>
            <p:nvPr/>
          </p:nvSpPr>
          <p:spPr>
            <a:xfrm>
              <a:off x="17467456" y="2979347"/>
              <a:ext cx="2286298" cy="2286000"/>
            </a:xfrm>
            <a:prstGeom prst="ellipse">
              <a:avLst/>
            </a:prstGeom>
            <a:noFill/>
            <a:ln w="57150" cmpd="sng">
              <a:solidFill>
                <a:schemeClr val="accent4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11"/>
            <p:cNvSpPr>
              <a:spLocks noEditPoints="1"/>
            </p:cNvSpPr>
            <p:nvPr/>
          </p:nvSpPr>
          <p:spPr bwMode="auto">
            <a:xfrm>
              <a:off x="17960133" y="3489741"/>
              <a:ext cx="1142182" cy="1138790"/>
            </a:xfrm>
            <a:custGeom>
              <a:avLst/>
              <a:gdLst>
                <a:gd name="T0" fmla="*/ 839 w 852"/>
                <a:gd name="T1" fmla="*/ 4 h 850"/>
                <a:gd name="T2" fmla="*/ 824 w 852"/>
                <a:gd name="T3" fmla="*/ 0 h 850"/>
                <a:gd name="T4" fmla="*/ 810 w 852"/>
                <a:gd name="T5" fmla="*/ 5 h 850"/>
                <a:gd name="T6" fmla="*/ 13 w 852"/>
                <a:gd name="T7" fmla="*/ 536 h 850"/>
                <a:gd name="T8" fmla="*/ 1 w 852"/>
                <a:gd name="T9" fmla="*/ 561 h 850"/>
                <a:gd name="T10" fmla="*/ 18 w 852"/>
                <a:gd name="T11" fmla="*/ 583 h 850"/>
                <a:gd name="T12" fmla="*/ 225 w 852"/>
                <a:gd name="T13" fmla="*/ 666 h 850"/>
                <a:gd name="T14" fmla="*/ 323 w 852"/>
                <a:gd name="T15" fmla="*/ 837 h 850"/>
                <a:gd name="T16" fmla="*/ 346 w 852"/>
                <a:gd name="T17" fmla="*/ 850 h 850"/>
                <a:gd name="T18" fmla="*/ 346 w 852"/>
                <a:gd name="T19" fmla="*/ 850 h 850"/>
                <a:gd name="T20" fmla="*/ 369 w 852"/>
                <a:gd name="T21" fmla="*/ 837 h 850"/>
                <a:gd name="T22" fmla="*/ 424 w 852"/>
                <a:gd name="T23" fmla="*/ 745 h 850"/>
                <a:gd name="T24" fmla="*/ 682 w 852"/>
                <a:gd name="T25" fmla="*/ 848 h 850"/>
                <a:gd name="T26" fmla="*/ 691 w 852"/>
                <a:gd name="T27" fmla="*/ 850 h 850"/>
                <a:gd name="T28" fmla="*/ 705 w 852"/>
                <a:gd name="T29" fmla="*/ 847 h 850"/>
                <a:gd name="T30" fmla="*/ 718 w 852"/>
                <a:gd name="T31" fmla="*/ 828 h 850"/>
                <a:gd name="T32" fmla="*/ 850 w 852"/>
                <a:gd name="T33" fmla="*/ 31 h 850"/>
                <a:gd name="T34" fmla="*/ 839 w 852"/>
                <a:gd name="T35" fmla="*/ 4 h 850"/>
                <a:gd name="T36" fmla="*/ 84 w 852"/>
                <a:gd name="T37" fmla="*/ 552 h 850"/>
                <a:gd name="T38" fmla="*/ 700 w 852"/>
                <a:gd name="T39" fmla="*/ 142 h 850"/>
                <a:gd name="T40" fmla="*/ 252 w 852"/>
                <a:gd name="T41" fmla="*/ 621 h 850"/>
                <a:gd name="T42" fmla="*/ 245 w 852"/>
                <a:gd name="T43" fmla="*/ 616 h 850"/>
                <a:gd name="T44" fmla="*/ 84 w 852"/>
                <a:gd name="T45" fmla="*/ 552 h 850"/>
                <a:gd name="T46" fmla="*/ 272 w 852"/>
                <a:gd name="T47" fmla="*/ 639 h 850"/>
                <a:gd name="T48" fmla="*/ 271 w 852"/>
                <a:gd name="T49" fmla="*/ 639 h 850"/>
                <a:gd name="T50" fmla="*/ 774 w 852"/>
                <a:gd name="T51" fmla="*/ 101 h 850"/>
                <a:gd name="T52" fmla="*/ 346 w 852"/>
                <a:gd name="T53" fmla="*/ 769 h 850"/>
                <a:gd name="T54" fmla="*/ 272 w 852"/>
                <a:gd name="T55" fmla="*/ 639 h 850"/>
                <a:gd name="T56" fmla="*/ 671 w 852"/>
                <a:gd name="T57" fmla="*/ 787 h 850"/>
                <a:gd name="T58" fmla="*/ 444 w 852"/>
                <a:gd name="T59" fmla="*/ 696 h 850"/>
                <a:gd name="T60" fmla="*/ 427 w 852"/>
                <a:gd name="T61" fmla="*/ 693 h 850"/>
                <a:gd name="T62" fmla="*/ 777 w 852"/>
                <a:gd name="T63" fmla="*/ 151 h 850"/>
                <a:gd name="T64" fmla="*/ 671 w 852"/>
                <a:gd name="T65" fmla="*/ 787 h 8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852" h="850">
                  <a:moveTo>
                    <a:pt x="839" y="4"/>
                  </a:moveTo>
                  <a:cubicBezTo>
                    <a:pt x="834" y="2"/>
                    <a:pt x="829" y="0"/>
                    <a:pt x="824" y="0"/>
                  </a:cubicBezTo>
                  <a:cubicBezTo>
                    <a:pt x="819" y="0"/>
                    <a:pt x="814" y="2"/>
                    <a:pt x="810" y="5"/>
                  </a:cubicBezTo>
                  <a:cubicBezTo>
                    <a:pt x="13" y="536"/>
                    <a:pt x="13" y="536"/>
                    <a:pt x="13" y="536"/>
                  </a:cubicBezTo>
                  <a:cubicBezTo>
                    <a:pt x="5" y="541"/>
                    <a:pt x="0" y="551"/>
                    <a:pt x="1" y="561"/>
                  </a:cubicBezTo>
                  <a:cubicBezTo>
                    <a:pt x="2" y="570"/>
                    <a:pt x="9" y="579"/>
                    <a:pt x="18" y="583"/>
                  </a:cubicBezTo>
                  <a:cubicBezTo>
                    <a:pt x="225" y="666"/>
                    <a:pt x="225" y="666"/>
                    <a:pt x="225" y="666"/>
                  </a:cubicBezTo>
                  <a:cubicBezTo>
                    <a:pt x="323" y="837"/>
                    <a:pt x="323" y="837"/>
                    <a:pt x="323" y="837"/>
                  </a:cubicBezTo>
                  <a:cubicBezTo>
                    <a:pt x="328" y="845"/>
                    <a:pt x="337" y="850"/>
                    <a:pt x="346" y="850"/>
                  </a:cubicBezTo>
                  <a:cubicBezTo>
                    <a:pt x="346" y="850"/>
                    <a:pt x="346" y="850"/>
                    <a:pt x="346" y="850"/>
                  </a:cubicBezTo>
                  <a:cubicBezTo>
                    <a:pt x="356" y="850"/>
                    <a:pt x="364" y="845"/>
                    <a:pt x="369" y="837"/>
                  </a:cubicBezTo>
                  <a:cubicBezTo>
                    <a:pt x="424" y="745"/>
                    <a:pt x="424" y="745"/>
                    <a:pt x="424" y="745"/>
                  </a:cubicBezTo>
                  <a:cubicBezTo>
                    <a:pt x="682" y="848"/>
                    <a:pt x="682" y="848"/>
                    <a:pt x="682" y="848"/>
                  </a:cubicBezTo>
                  <a:cubicBezTo>
                    <a:pt x="685" y="849"/>
                    <a:pt x="688" y="850"/>
                    <a:pt x="691" y="850"/>
                  </a:cubicBezTo>
                  <a:cubicBezTo>
                    <a:pt x="696" y="850"/>
                    <a:pt x="700" y="849"/>
                    <a:pt x="705" y="847"/>
                  </a:cubicBezTo>
                  <a:cubicBezTo>
                    <a:pt x="712" y="843"/>
                    <a:pt x="716" y="836"/>
                    <a:pt x="718" y="828"/>
                  </a:cubicBezTo>
                  <a:cubicBezTo>
                    <a:pt x="850" y="31"/>
                    <a:pt x="850" y="31"/>
                    <a:pt x="850" y="31"/>
                  </a:cubicBezTo>
                  <a:cubicBezTo>
                    <a:pt x="852" y="21"/>
                    <a:pt x="848" y="10"/>
                    <a:pt x="839" y="4"/>
                  </a:cubicBezTo>
                  <a:close/>
                  <a:moveTo>
                    <a:pt x="84" y="552"/>
                  </a:moveTo>
                  <a:cubicBezTo>
                    <a:pt x="700" y="142"/>
                    <a:pt x="700" y="142"/>
                    <a:pt x="700" y="142"/>
                  </a:cubicBezTo>
                  <a:cubicBezTo>
                    <a:pt x="252" y="621"/>
                    <a:pt x="252" y="621"/>
                    <a:pt x="252" y="621"/>
                  </a:cubicBezTo>
                  <a:cubicBezTo>
                    <a:pt x="250" y="619"/>
                    <a:pt x="248" y="617"/>
                    <a:pt x="245" y="616"/>
                  </a:cubicBezTo>
                  <a:lnTo>
                    <a:pt x="84" y="552"/>
                  </a:lnTo>
                  <a:close/>
                  <a:moveTo>
                    <a:pt x="272" y="639"/>
                  </a:moveTo>
                  <a:cubicBezTo>
                    <a:pt x="272" y="639"/>
                    <a:pt x="271" y="639"/>
                    <a:pt x="271" y="639"/>
                  </a:cubicBezTo>
                  <a:cubicBezTo>
                    <a:pt x="774" y="101"/>
                    <a:pt x="774" y="101"/>
                    <a:pt x="774" y="101"/>
                  </a:cubicBezTo>
                  <a:cubicBezTo>
                    <a:pt x="346" y="769"/>
                    <a:pt x="346" y="769"/>
                    <a:pt x="346" y="769"/>
                  </a:cubicBezTo>
                  <a:lnTo>
                    <a:pt x="272" y="639"/>
                  </a:lnTo>
                  <a:close/>
                  <a:moveTo>
                    <a:pt x="671" y="787"/>
                  </a:moveTo>
                  <a:cubicBezTo>
                    <a:pt x="444" y="696"/>
                    <a:pt x="444" y="696"/>
                    <a:pt x="444" y="696"/>
                  </a:cubicBezTo>
                  <a:cubicBezTo>
                    <a:pt x="438" y="694"/>
                    <a:pt x="433" y="693"/>
                    <a:pt x="427" y="693"/>
                  </a:cubicBezTo>
                  <a:cubicBezTo>
                    <a:pt x="777" y="151"/>
                    <a:pt x="777" y="151"/>
                    <a:pt x="777" y="151"/>
                  </a:cubicBezTo>
                  <a:lnTo>
                    <a:pt x="671" y="78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904512" y="1460297"/>
            <a:ext cx="1266867" cy="1219398"/>
            <a:chOff x="11055873" y="2971800"/>
            <a:chExt cx="2286298" cy="2286000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11055873" y="2971800"/>
              <a:ext cx="2286298" cy="2286000"/>
            </a:xfrm>
            <a:prstGeom prst="ellipse">
              <a:avLst/>
            </a:prstGeom>
            <a:noFill/>
            <a:ln w="57150" cmpd="sng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11601834" y="3516431"/>
              <a:ext cx="1246216" cy="1052832"/>
              <a:chOff x="13828713" y="2805113"/>
              <a:chExt cx="1381125" cy="1166812"/>
            </a:xfrm>
            <a:solidFill>
              <a:schemeClr val="accent3"/>
            </a:solidFill>
          </p:grpSpPr>
          <p:sp>
            <p:nvSpPr>
              <p:cNvPr id="25" name="Freeform 10"/>
              <p:cNvSpPr>
                <a:spLocks noEditPoints="1"/>
              </p:cNvSpPr>
              <p:nvPr/>
            </p:nvSpPr>
            <p:spPr bwMode="auto">
              <a:xfrm>
                <a:off x="14173200" y="3109913"/>
                <a:ext cx="690563" cy="690562"/>
              </a:xfrm>
              <a:custGeom>
                <a:avLst/>
                <a:gdLst>
                  <a:gd name="T0" fmla="*/ 92 w 184"/>
                  <a:gd name="T1" fmla="*/ 0 h 184"/>
                  <a:gd name="T2" fmla="*/ 0 w 184"/>
                  <a:gd name="T3" fmla="*/ 92 h 184"/>
                  <a:gd name="T4" fmla="*/ 92 w 184"/>
                  <a:gd name="T5" fmla="*/ 184 h 184"/>
                  <a:gd name="T6" fmla="*/ 184 w 184"/>
                  <a:gd name="T7" fmla="*/ 92 h 184"/>
                  <a:gd name="T8" fmla="*/ 92 w 184"/>
                  <a:gd name="T9" fmla="*/ 0 h 184"/>
                  <a:gd name="T10" fmla="*/ 144 w 184"/>
                  <a:gd name="T11" fmla="*/ 137 h 184"/>
                  <a:gd name="T12" fmla="*/ 47 w 184"/>
                  <a:gd name="T13" fmla="*/ 144 h 184"/>
                  <a:gd name="T14" fmla="*/ 39 w 184"/>
                  <a:gd name="T15" fmla="*/ 47 h 184"/>
                  <a:gd name="T16" fmla="*/ 137 w 184"/>
                  <a:gd name="T17" fmla="*/ 39 h 184"/>
                  <a:gd name="T18" fmla="*/ 144 w 184"/>
                  <a:gd name="T19" fmla="*/ 137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4" h="184">
                    <a:moveTo>
                      <a:pt x="92" y="0"/>
                    </a:moveTo>
                    <a:cubicBezTo>
                      <a:pt x="41" y="0"/>
                      <a:pt x="0" y="41"/>
                      <a:pt x="0" y="92"/>
                    </a:cubicBezTo>
                    <a:cubicBezTo>
                      <a:pt x="0" y="143"/>
                      <a:pt x="41" y="184"/>
                      <a:pt x="92" y="184"/>
                    </a:cubicBezTo>
                    <a:cubicBezTo>
                      <a:pt x="143" y="184"/>
                      <a:pt x="184" y="143"/>
                      <a:pt x="184" y="92"/>
                    </a:cubicBezTo>
                    <a:cubicBezTo>
                      <a:pt x="184" y="41"/>
                      <a:pt x="143" y="0"/>
                      <a:pt x="92" y="0"/>
                    </a:cubicBezTo>
                    <a:close/>
                    <a:moveTo>
                      <a:pt x="144" y="137"/>
                    </a:moveTo>
                    <a:cubicBezTo>
                      <a:pt x="119" y="166"/>
                      <a:pt x="76" y="169"/>
                      <a:pt x="47" y="144"/>
                    </a:cubicBezTo>
                    <a:cubicBezTo>
                      <a:pt x="18" y="120"/>
                      <a:pt x="15" y="76"/>
                      <a:pt x="39" y="47"/>
                    </a:cubicBezTo>
                    <a:cubicBezTo>
                      <a:pt x="64" y="18"/>
                      <a:pt x="108" y="15"/>
                      <a:pt x="137" y="39"/>
                    </a:cubicBezTo>
                    <a:cubicBezTo>
                      <a:pt x="166" y="64"/>
                      <a:pt x="169" y="108"/>
                      <a:pt x="144" y="13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" name="Freeform 11"/>
              <p:cNvSpPr>
                <a:spLocks/>
              </p:cNvSpPr>
              <p:nvPr/>
            </p:nvSpPr>
            <p:spPr bwMode="auto">
              <a:xfrm>
                <a:off x="14346238" y="3281363"/>
                <a:ext cx="195263" cy="195262"/>
              </a:xfrm>
              <a:custGeom>
                <a:avLst/>
                <a:gdLst>
                  <a:gd name="T0" fmla="*/ 46 w 52"/>
                  <a:gd name="T1" fmla="*/ 0 h 52"/>
                  <a:gd name="T2" fmla="*/ 0 w 52"/>
                  <a:gd name="T3" fmla="*/ 46 h 52"/>
                  <a:gd name="T4" fmla="*/ 0 w 52"/>
                  <a:gd name="T5" fmla="*/ 46 h 52"/>
                  <a:gd name="T6" fmla="*/ 6 w 52"/>
                  <a:gd name="T7" fmla="*/ 52 h 52"/>
                  <a:gd name="T8" fmla="*/ 11 w 52"/>
                  <a:gd name="T9" fmla="*/ 46 h 52"/>
                  <a:gd name="T10" fmla="*/ 11 w 52"/>
                  <a:gd name="T11" fmla="*/ 46 h 52"/>
                  <a:gd name="T12" fmla="*/ 46 w 52"/>
                  <a:gd name="T13" fmla="*/ 11 h 52"/>
                  <a:gd name="T14" fmla="*/ 52 w 52"/>
                  <a:gd name="T15" fmla="*/ 6 h 52"/>
                  <a:gd name="T16" fmla="*/ 46 w 52"/>
                  <a:gd name="T17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2" h="52">
                    <a:moveTo>
                      <a:pt x="46" y="0"/>
                    </a:moveTo>
                    <a:cubicBezTo>
                      <a:pt x="20" y="0"/>
                      <a:pt x="0" y="20"/>
                      <a:pt x="0" y="46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0" y="49"/>
                      <a:pt x="2" y="52"/>
                      <a:pt x="6" y="52"/>
                    </a:cubicBezTo>
                    <a:cubicBezTo>
                      <a:pt x="9" y="52"/>
                      <a:pt x="11" y="49"/>
                      <a:pt x="11" y="46"/>
                    </a:cubicBezTo>
                    <a:cubicBezTo>
                      <a:pt x="11" y="46"/>
                      <a:pt x="11" y="46"/>
                      <a:pt x="11" y="46"/>
                    </a:cubicBezTo>
                    <a:cubicBezTo>
                      <a:pt x="11" y="27"/>
                      <a:pt x="27" y="11"/>
                      <a:pt x="46" y="11"/>
                    </a:cubicBezTo>
                    <a:cubicBezTo>
                      <a:pt x="49" y="11"/>
                      <a:pt x="52" y="9"/>
                      <a:pt x="52" y="6"/>
                    </a:cubicBezTo>
                    <a:cubicBezTo>
                      <a:pt x="52" y="2"/>
                      <a:pt x="49" y="0"/>
                      <a:pt x="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7" name="Freeform 12"/>
              <p:cNvSpPr>
                <a:spLocks noEditPoints="1"/>
              </p:cNvSpPr>
              <p:nvPr/>
            </p:nvSpPr>
            <p:spPr bwMode="auto">
              <a:xfrm>
                <a:off x="13828713" y="2805113"/>
                <a:ext cx="1381125" cy="1166812"/>
              </a:xfrm>
              <a:custGeom>
                <a:avLst/>
                <a:gdLst>
                  <a:gd name="T0" fmla="*/ 339 w 368"/>
                  <a:gd name="T1" fmla="*/ 70 h 311"/>
                  <a:gd name="T2" fmla="*/ 289 w 368"/>
                  <a:gd name="T3" fmla="*/ 61 h 311"/>
                  <a:gd name="T4" fmla="*/ 273 w 368"/>
                  <a:gd name="T5" fmla="*/ 22 h 311"/>
                  <a:gd name="T6" fmla="*/ 241 w 368"/>
                  <a:gd name="T7" fmla="*/ 0 h 311"/>
                  <a:gd name="T8" fmla="*/ 126 w 368"/>
                  <a:gd name="T9" fmla="*/ 0 h 311"/>
                  <a:gd name="T10" fmla="*/ 94 w 368"/>
                  <a:gd name="T11" fmla="*/ 22 h 311"/>
                  <a:gd name="T12" fmla="*/ 78 w 368"/>
                  <a:gd name="T13" fmla="*/ 61 h 311"/>
                  <a:gd name="T14" fmla="*/ 29 w 368"/>
                  <a:gd name="T15" fmla="*/ 70 h 311"/>
                  <a:gd name="T16" fmla="*/ 0 w 368"/>
                  <a:gd name="T17" fmla="*/ 104 h 311"/>
                  <a:gd name="T18" fmla="*/ 0 w 368"/>
                  <a:gd name="T19" fmla="*/ 277 h 311"/>
                  <a:gd name="T20" fmla="*/ 34 w 368"/>
                  <a:gd name="T21" fmla="*/ 311 h 311"/>
                  <a:gd name="T22" fmla="*/ 333 w 368"/>
                  <a:gd name="T23" fmla="*/ 311 h 311"/>
                  <a:gd name="T24" fmla="*/ 368 w 368"/>
                  <a:gd name="T25" fmla="*/ 277 h 311"/>
                  <a:gd name="T26" fmla="*/ 368 w 368"/>
                  <a:gd name="T27" fmla="*/ 104 h 311"/>
                  <a:gd name="T28" fmla="*/ 339 w 368"/>
                  <a:gd name="T29" fmla="*/ 70 h 311"/>
                  <a:gd name="T30" fmla="*/ 345 w 368"/>
                  <a:gd name="T31" fmla="*/ 277 h 311"/>
                  <a:gd name="T32" fmla="*/ 333 w 368"/>
                  <a:gd name="T33" fmla="*/ 288 h 311"/>
                  <a:gd name="T34" fmla="*/ 34 w 368"/>
                  <a:gd name="T35" fmla="*/ 288 h 311"/>
                  <a:gd name="T36" fmla="*/ 23 w 368"/>
                  <a:gd name="T37" fmla="*/ 277 h 311"/>
                  <a:gd name="T38" fmla="*/ 23 w 368"/>
                  <a:gd name="T39" fmla="*/ 104 h 311"/>
                  <a:gd name="T40" fmla="*/ 32 w 368"/>
                  <a:gd name="T41" fmla="*/ 92 h 311"/>
                  <a:gd name="T42" fmla="*/ 95 w 368"/>
                  <a:gd name="T43" fmla="*/ 82 h 311"/>
                  <a:gd name="T44" fmla="*/ 116 w 368"/>
                  <a:gd name="T45" fmla="*/ 31 h 311"/>
                  <a:gd name="T46" fmla="*/ 126 w 368"/>
                  <a:gd name="T47" fmla="*/ 23 h 311"/>
                  <a:gd name="T48" fmla="*/ 241 w 368"/>
                  <a:gd name="T49" fmla="*/ 23 h 311"/>
                  <a:gd name="T50" fmla="*/ 252 w 368"/>
                  <a:gd name="T51" fmla="*/ 31 h 311"/>
                  <a:gd name="T52" fmla="*/ 273 w 368"/>
                  <a:gd name="T53" fmla="*/ 82 h 311"/>
                  <a:gd name="T54" fmla="*/ 335 w 368"/>
                  <a:gd name="T55" fmla="*/ 92 h 311"/>
                  <a:gd name="T56" fmla="*/ 345 w 368"/>
                  <a:gd name="T57" fmla="*/ 104 h 311"/>
                  <a:gd name="T58" fmla="*/ 345 w 368"/>
                  <a:gd name="T59" fmla="*/ 277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368" h="311">
                    <a:moveTo>
                      <a:pt x="339" y="70"/>
                    </a:moveTo>
                    <a:cubicBezTo>
                      <a:pt x="289" y="61"/>
                      <a:pt x="289" y="61"/>
                      <a:pt x="289" y="61"/>
                    </a:cubicBezTo>
                    <a:cubicBezTo>
                      <a:pt x="273" y="22"/>
                      <a:pt x="273" y="22"/>
                      <a:pt x="273" y="22"/>
                    </a:cubicBezTo>
                    <a:cubicBezTo>
                      <a:pt x="268" y="9"/>
                      <a:pt x="256" y="0"/>
                      <a:pt x="241" y="0"/>
                    </a:cubicBezTo>
                    <a:cubicBezTo>
                      <a:pt x="126" y="0"/>
                      <a:pt x="126" y="0"/>
                      <a:pt x="126" y="0"/>
                    </a:cubicBezTo>
                    <a:cubicBezTo>
                      <a:pt x="112" y="0"/>
                      <a:pt x="99" y="9"/>
                      <a:pt x="94" y="22"/>
                    </a:cubicBezTo>
                    <a:cubicBezTo>
                      <a:pt x="78" y="61"/>
                      <a:pt x="78" y="61"/>
                      <a:pt x="78" y="61"/>
                    </a:cubicBezTo>
                    <a:cubicBezTo>
                      <a:pt x="29" y="70"/>
                      <a:pt x="29" y="70"/>
                      <a:pt x="29" y="70"/>
                    </a:cubicBezTo>
                    <a:cubicBezTo>
                      <a:pt x="12" y="73"/>
                      <a:pt x="0" y="87"/>
                      <a:pt x="0" y="104"/>
                    </a:cubicBezTo>
                    <a:cubicBezTo>
                      <a:pt x="0" y="277"/>
                      <a:pt x="0" y="277"/>
                      <a:pt x="0" y="277"/>
                    </a:cubicBezTo>
                    <a:cubicBezTo>
                      <a:pt x="0" y="296"/>
                      <a:pt x="15" y="311"/>
                      <a:pt x="34" y="311"/>
                    </a:cubicBezTo>
                    <a:cubicBezTo>
                      <a:pt x="333" y="311"/>
                      <a:pt x="333" y="311"/>
                      <a:pt x="333" y="311"/>
                    </a:cubicBezTo>
                    <a:cubicBezTo>
                      <a:pt x="353" y="311"/>
                      <a:pt x="368" y="296"/>
                      <a:pt x="368" y="277"/>
                    </a:cubicBezTo>
                    <a:cubicBezTo>
                      <a:pt x="368" y="104"/>
                      <a:pt x="368" y="104"/>
                      <a:pt x="368" y="104"/>
                    </a:cubicBezTo>
                    <a:cubicBezTo>
                      <a:pt x="368" y="87"/>
                      <a:pt x="356" y="73"/>
                      <a:pt x="339" y="70"/>
                    </a:cubicBezTo>
                    <a:close/>
                    <a:moveTo>
                      <a:pt x="345" y="277"/>
                    </a:moveTo>
                    <a:cubicBezTo>
                      <a:pt x="345" y="283"/>
                      <a:pt x="340" y="288"/>
                      <a:pt x="333" y="288"/>
                    </a:cubicBezTo>
                    <a:cubicBezTo>
                      <a:pt x="34" y="288"/>
                      <a:pt x="34" y="288"/>
                      <a:pt x="34" y="288"/>
                    </a:cubicBezTo>
                    <a:cubicBezTo>
                      <a:pt x="28" y="288"/>
                      <a:pt x="23" y="283"/>
                      <a:pt x="23" y="277"/>
                    </a:cubicBezTo>
                    <a:cubicBezTo>
                      <a:pt x="23" y="104"/>
                      <a:pt x="23" y="104"/>
                      <a:pt x="23" y="104"/>
                    </a:cubicBezTo>
                    <a:cubicBezTo>
                      <a:pt x="23" y="98"/>
                      <a:pt x="27" y="93"/>
                      <a:pt x="32" y="92"/>
                    </a:cubicBezTo>
                    <a:cubicBezTo>
                      <a:pt x="95" y="82"/>
                      <a:pt x="95" y="82"/>
                      <a:pt x="95" y="82"/>
                    </a:cubicBezTo>
                    <a:cubicBezTo>
                      <a:pt x="116" y="31"/>
                      <a:pt x="116" y="31"/>
                      <a:pt x="116" y="31"/>
                    </a:cubicBezTo>
                    <a:cubicBezTo>
                      <a:pt x="117" y="26"/>
                      <a:pt x="122" y="23"/>
                      <a:pt x="126" y="23"/>
                    </a:cubicBezTo>
                    <a:cubicBezTo>
                      <a:pt x="241" y="23"/>
                      <a:pt x="241" y="23"/>
                      <a:pt x="241" y="23"/>
                    </a:cubicBezTo>
                    <a:cubicBezTo>
                      <a:pt x="246" y="23"/>
                      <a:pt x="250" y="26"/>
                      <a:pt x="252" y="31"/>
                    </a:cubicBezTo>
                    <a:cubicBezTo>
                      <a:pt x="273" y="82"/>
                      <a:pt x="273" y="82"/>
                      <a:pt x="273" y="82"/>
                    </a:cubicBezTo>
                    <a:cubicBezTo>
                      <a:pt x="335" y="92"/>
                      <a:pt x="335" y="92"/>
                      <a:pt x="335" y="92"/>
                    </a:cubicBezTo>
                    <a:cubicBezTo>
                      <a:pt x="341" y="93"/>
                      <a:pt x="345" y="98"/>
                      <a:pt x="345" y="104"/>
                    </a:cubicBezTo>
                    <a:lnTo>
                      <a:pt x="345" y="27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40" name="Group 39"/>
          <p:cNvGrpSpPr/>
          <p:nvPr/>
        </p:nvGrpSpPr>
        <p:grpSpPr>
          <a:xfrm>
            <a:off x="984933" y="1447800"/>
            <a:ext cx="1262609" cy="1215301"/>
            <a:chOff x="4517312" y="2971800"/>
            <a:chExt cx="2278614" cy="2278322"/>
          </a:xfrm>
        </p:grpSpPr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4517312" y="2971800"/>
              <a:ext cx="2278614" cy="2278322"/>
            </a:xfrm>
            <a:prstGeom prst="ellipse">
              <a:avLst/>
            </a:prstGeom>
            <a:noFill/>
            <a:ln w="57150" cmpd="sng">
              <a:solidFill>
                <a:schemeClr val="accent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5007839" y="3481333"/>
              <a:ext cx="1317236" cy="1253388"/>
              <a:chOff x="1588" y="4763"/>
              <a:chExt cx="6746875" cy="6419850"/>
            </a:xfrm>
            <a:solidFill>
              <a:schemeClr val="accent2"/>
            </a:solidFill>
          </p:grpSpPr>
          <p:sp>
            <p:nvSpPr>
              <p:cNvPr id="32" name="Freeform 5"/>
              <p:cNvSpPr>
                <a:spLocks noEditPoints="1"/>
              </p:cNvSpPr>
              <p:nvPr/>
            </p:nvSpPr>
            <p:spPr bwMode="auto">
              <a:xfrm>
                <a:off x="1588" y="4763"/>
                <a:ext cx="6746875" cy="6419850"/>
              </a:xfrm>
              <a:custGeom>
                <a:avLst/>
                <a:gdLst>
                  <a:gd name="T0" fmla="*/ 1645 w 1796"/>
                  <a:gd name="T1" fmla="*/ 0 h 1709"/>
                  <a:gd name="T2" fmla="*/ 151 w 1796"/>
                  <a:gd name="T3" fmla="*/ 0 h 1709"/>
                  <a:gd name="T4" fmla="*/ 0 w 1796"/>
                  <a:gd name="T5" fmla="*/ 151 h 1709"/>
                  <a:gd name="T6" fmla="*/ 0 w 1796"/>
                  <a:gd name="T7" fmla="*/ 1307 h 1709"/>
                  <a:gd name="T8" fmla="*/ 151 w 1796"/>
                  <a:gd name="T9" fmla="*/ 1458 h 1709"/>
                  <a:gd name="T10" fmla="*/ 606 w 1796"/>
                  <a:gd name="T11" fmla="*/ 1458 h 1709"/>
                  <a:gd name="T12" fmla="*/ 526 w 1796"/>
                  <a:gd name="T13" fmla="*/ 1545 h 1709"/>
                  <a:gd name="T14" fmla="*/ 483 w 1796"/>
                  <a:gd name="T15" fmla="*/ 1590 h 1709"/>
                  <a:gd name="T16" fmla="*/ 479 w 1796"/>
                  <a:gd name="T17" fmla="*/ 1659 h 1709"/>
                  <a:gd name="T18" fmla="*/ 593 w 1796"/>
                  <a:gd name="T19" fmla="*/ 1709 h 1709"/>
                  <a:gd name="T20" fmla="*/ 1203 w 1796"/>
                  <a:gd name="T21" fmla="*/ 1709 h 1709"/>
                  <a:gd name="T22" fmla="*/ 1316 w 1796"/>
                  <a:gd name="T23" fmla="*/ 1659 h 1709"/>
                  <a:gd name="T24" fmla="*/ 1312 w 1796"/>
                  <a:gd name="T25" fmla="*/ 1590 h 1709"/>
                  <a:gd name="T26" fmla="*/ 1270 w 1796"/>
                  <a:gd name="T27" fmla="*/ 1545 h 1709"/>
                  <a:gd name="T28" fmla="*/ 1190 w 1796"/>
                  <a:gd name="T29" fmla="*/ 1458 h 1709"/>
                  <a:gd name="T30" fmla="*/ 1645 w 1796"/>
                  <a:gd name="T31" fmla="*/ 1458 h 1709"/>
                  <a:gd name="T32" fmla="*/ 1796 w 1796"/>
                  <a:gd name="T33" fmla="*/ 1307 h 1709"/>
                  <a:gd name="T34" fmla="*/ 1796 w 1796"/>
                  <a:gd name="T35" fmla="*/ 151 h 1709"/>
                  <a:gd name="T36" fmla="*/ 1645 w 1796"/>
                  <a:gd name="T37" fmla="*/ 0 h 1709"/>
                  <a:gd name="T38" fmla="*/ 1231 w 1796"/>
                  <a:gd name="T39" fmla="*/ 1585 h 1709"/>
                  <a:gd name="T40" fmla="*/ 1267 w 1796"/>
                  <a:gd name="T41" fmla="*/ 1622 h 1709"/>
                  <a:gd name="T42" fmla="*/ 1265 w 1796"/>
                  <a:gd name="T43" fmla="*/ 1635 h 1709"/>
                  <a:gd name="T44" fmla="*/ 1203 w 1796"/>
                  <a:gd name="T45" fmla="*/ 1653 h 1709"/>
                  <a:gd name="T46" fmla="*/ 593 w 1796"/>
                  <a:gd name="T47" fmla="*/ 1653 h 1709"/>
                  <a:gd name="T48" fmla="*/ 530 w 1796"/>
                  <a:gd name="T49" fmla="*/ 1635 h 1709"/>
                  <a:gd name="T50" fmla="*/ 528 w 1796"/>
                  <a:gd name="T51" fmla="*/ 1623 h 1709"/>
                  <a:gd name="T52" fmla="*/ 528 w 1796"/>
                  <a:gd name="T53" fmla="*/ 1623 h 1709"/>
                  <a:gd name="T54" fmla="*/ 565 w 1796"/>
                  <a:gd name="T55" fmla="*/ 1585 h 1709"/>
                  <a:gd name="T56" fmla="*/ 672 w 1796"/>
                  <a:gd name="T57" fmla="*/ 1458 h 1709"/>
                  <a:gd name="T58" fmla="*/ 1124 w 1796"/>
                  <a:gd name="T59" fmla="*/ 1458 h 1709"/>
                  <a:gd name="T60" fmla="*/ 1231 w 1796"/>
                  <a:gd name="T61" fmla="*/ 1585 h 1709"/>
                  <a:gd name="T62" fmla="*/ 1684 w 1796"/>
                  <a:gd name="T63" fmla="*/ 1307 h 1709"/>
                  <a:gd name="T64" fmla="*/ 1645 w 1796"/>
                  <a:gd name="T65" fmla="*/ 1346 h 1709"/>
                  <a:gd name="T66" fmla="*/ 151 w 1796"/>
                  <a:gd name="T67" fmla="*/ 1346 h 1709"/>
                  <a:gd name="T68" fmla="*/ 112 w 1796"/>
                  <a:gd name="T69" fmla="*/ 1307 h 1709"/>
                  <a:gd name="T70" fmla="*/ 112 w 1796"/>
                  <a:gd name="T71" fmla="*/ 151 h 1709"/>
                  <a:gd name="T72" fmla="*/ 151 w 1796"/>
                  <a:gd name="T73" fmla="*/ 112 h 1709"/>
                  <a:gd name="T74" fmla="*/ 1645 w 1796"/>
                  <a:gd name="T75" fmla="*/ 112 h 1709"/>
                  <a:gd name="T76" fmla="*/ 1684 w 1796"/>
                  <a:gd name="T77" fmla="*/ 151 h 1709"/>
                  <a:gd name="T78" fmla="*/ 1684 w 1796"/>
                  <a:gd name="T79" fmla="*/ 1307 h 17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796" h="1709">
                    <a:moveTo>
                      <a:pt x="1645" y="0"/>
                    </a:moveTo>
                    <a:cubicBezTo>
                      <a:pt x="151" y="0"/>
                      <a:pt x="151" y="0"/>
                      <a:pt x="151" y="0"/>
                    </a:cubicBezTo>
                    <a:cubicBezTo>
                      <a:pt x="68" y="0"/>
                      <a:pt x="0" y="67"/>
                      <a:pt x="0" y="151"/>
                    </a:cubicBezTo>
                    <a:cubicBezTo>
                      <a:pt x="0" y="1307"/>
                      <a:pt x="0" y="1307"/>
                      <a:pt x="0" y="1307"/>
                    </a:cubicBezTo>
                    <a:cubicBezTo>
                      <a:pt x="0" y="1390"/>
                      <a:pt x="68" y="1458"/>
                      <a:pt x="151" y="1458"/>
                    </a:cubicBezTo>
                    <a:cubicBezTo>
                      <a:pt x="606" y="1458"/>
                      <a:pt x="606" y="1458"/>
                      <a:pt x="606" y="1458"/>
                    </a:cubicBezTo>
                    <a:cubicBezTo>
                      <a:pt x="582" y="1488"/>
                      <a:pt x="544" y="1527"/>
                      <a:pt x="526" y="1545"/>
                    </a:cubicBezTo>
                    <a:cubicBezTo>
                      <a:pt x="506" y="1564"/>
                      <a:pt x="491" y="1579"/>
                      <a:pt x="483" y="1590"/>
                    </a:cubicBezTo>
                    <a:cubicBezTo>
                      <a:pt x="472" y="1605"/>
                      <a:pt x="467" y="1634"/>
                      <a:pt x="479" y="1659"/>
                    </a:cubicBezTo>
                    <a:cubicBezTo>
                      <a:pt x="491" y="1682"/>
                      <a:pt x="520" y="1709"/>
                      <a:pt x="593" y="1709"/>
                    </a:cubicBezTo>
                    <a:cubicBezTo>
                      <a:pt x="1203" y="1709"/>
                      <a:pt x="1203" y="1709"/>
                      <a:pt x="1203" y="1709"/>
                    </a:cubicBezTo>
                    <a:cubicBezTo>
                      <a:pt x="1276" y="1709"/>
                      <a:pt x="1305" y="1682"/>
                      <a:pt x="1316" y="1659"/>
                    </a:cubicBezTo>
                    <a:cubicBezTo>
                      <a:pt x="1329" y="1634"/>
                      <a:pt x="1324" y="1605"/>
                      <a:pt x="1312" y="1590"/>
                    </a:cubicBezTo>
                    <a:cubicBezTo>
                      <a:pt x="1304" y="1579"/>
                      <a:pt x="1289" y="1564"/>
                      <a:pt x="1270" y="1545"/>
                    </a:cubicBezTo>
                    <a:cubicBezTo>
                      <a:pt x="1252" y="1527"/>
                      <a:pt x="1213" y="1488"/>
                      <a:pt x="1190" y="1458"/>
                    </a:cubicBezTo>
                    <a:cubicBezTo>
                      <a:pt x="1645" y="1458"/>
                      <a:pt x="1645" y="1458"/>
                      <a:pt x="1645" y="1458"/>
                    </a:cubicBezTo>
                    <a:cubicBezTo>
                      <a:pt x="1728" y="1458"/>
                      <a:pt x="1796" y="1390"/>
                      <a:pt x="1796" y="1307"/>
                    </a:cubicBezTo>
                    <a:cubicBezTo>
                      <a:pt x="1796" y="151"/>
                      <a:pt x="1796" y="151"/>
                      <a:pt x="1796" y="151"/>
                    </a:cubicBezTo>
                    <a:cubicBezTo>
                      <a:pt x="1796" y="67"/>
                      <a:pt x="1728" y="0"/>
                      <a:pt x="1645" y="0"/>
                    </a:cubicBezTo>
                    <a:close/>
                    <a:moveTo>
                      <a:pt x="1231" y="1585"/>
                    </a:moveTo>
                    <a:cubicBezTo>
                      <a:pt x="1247" y="1601"/>
                      <a:pt x="1262" y="1616"/>
                      <a:pt x="1267" y="1622"/>
                    </a:cubicBezTo>
                    <a:cubicBezTo>
                      <a:pt x="1267" y="1622"/>
                      <a:pt x="1269" y="1629"/>
                      <a:pt x="1265" y="1635"/>
                    </a:cubicBezTo>
                    <a:cubicBezTo>
                      <a:pt x="1258" y="1646"/>
                      <a:pt x="1235" y="1653"/>
                      <a:pt x="1203" y="1653"/>
                    </a:cubicBezTo>
                    <a:cubicBezTo>
                      <a:pt x="593" y="1653"/>
                      <a:pt x="593" y="1653"/>
                      <a:pt x="593" y="1653"/>
                    </a:cubicBezTo>
                    <a:cubicBezTo>
                      <a:pt x="561" y="1653"/>
                      <a:pt x="538" y="1646"/>
                      <a:pt x="530" y="1635"/>
                    </a:cubicBezTo>
                    <a:cubicBezTo>
                      <a:pt x="527" y="1629"/>
                      <a:pt x="528" y="1623"/>
                      <a:pt x="528" y="1623"/>
                    </a:cubicBezTo>
                    <a:cubicBezTo>
                      <a:pt x="528" y="1623"/>
                      <a:pt x="528" y="1623"/>
                      <a:pt x="528" y="1623"/>
                    </a:cubicBezTo>
                    <a:cubicBezTo>
                      <a:pt x="534" y="1616"/>
                      <a:pt x="549" y="1601"/>
                      <a:pt x="565" y="1585"/>
                    </a:cubicBezTo>
                    <a:cubicBezTo>
                      <a:pt x="614" y="1536"/>
                      <a:pt x="654" y="1494"/>
                      <a:pt x="672" y="1458"/>
                    </a:cubicBezTo>
                    <a:cubicBezTo>
                      <a:pt x="1124" y="1458"/>
                      <a:pt x="1124" y="1458"/>
                      <a:pt x="1124" y="1458"/>
                    </a:cubicBezTo>
                    <a:cubicBezTo>
                      <a:pt x="1142" y="1494"/>
                      <a:pt x="1182" y="1536"/>
                      <a:pt x="1231" y="1585"/>
                    </a:cubicBezTo>
                    <a:close/>
                    <a:moveTo>
                      <a:pt x="1684" y="1307"/>
                    </a:moveTo>
                    <a:cubicBezTo>
                      <a:pt x="1684" y="1328"/>
                      <a:pt x="1666" y="1346"/>
                      <a:pt x="1645" y="1346"/>
                    </a:cubicBezTo>
                    <a:cubicBezTo>
                      <a:pt x="151" y="1346"/>
                      <a:pt x="151" y="1346"/>
                      <a:pt x="151" y="1346"/>
                    </a:cubicBezTo>
                    <a:cubicBezTo>
                      <a:pt x="129" y="1346"/>
                      <a:pt x="112" y="1328"/>
                      <a:pt x="112" y="1307"/>
                    </a:cubicBezTo>
                    <a:cubicBezTo>
                      <a:pt x="112" y="151"/>
                      <a:pt x="112" y="151"/>
                      <a:pt x="112" y="151"/>
                    </a:cubicBezTo>
                    <a:cubicBezTo>
                      <a:pt x="112" y="129"/>
                      <a:pt x="129" y="112"/>
                      <a:pt x="151" y="112"/>
                    </a:cubicBezTo>
                    <a:cubicBezTo>
                      <a:pt x="1645" y="112"/>
                      <a:pt x="1645" y="112"/>
                      <a:pt x="1645" y="112"/>
                    </a:cubicBezTo>
                    <a:cubicBezTo>
                      <a:pt x="1666" y="112"/>
                      <a:pt x="1684" y="129"/>
                      <a:pt x="1684" y="151"/>
                    </a:cubicBezTo>
                    <a:lnTo>
                      <a:pt x="1684" y="130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3" name="Freeform 6"/>
              <p:cNvSpPr>
                <a:spLocks noEditPoints="1"/>
              </p:cNvSpPr>
              <p:nvPr/>
            </p:nvSpPr>
            <p:spPr bwMode="auto">
              <a:xfrm>
                <a:off x="842963" y="846138"/>
                <a:ext cx="5064125" cy="3376613"/>
              </a:xfrm>
              <a:custGeom>
                <a:avLst/>
                <a:gdLst>
                  <a:gd name="T0" fmla="*/ 1252 w 1348"/>
                  <a:gd name="T1" fmla="*/ 0 h 899"/>
                  <a:gd name="T2" fmla="*/ 96 w 1348"/>
                  <a:gd name="T3" fmla="*/ 0 h 899"/>
                  <a:gd name="T4" fmla="*/ 0 w 1348"/>
                  <a:gd name="T5" fmla="*/ 95 h 899"/>
                  <a:gd name="T6" fmla="*/ 0 w 1348"/>
                  <a:gd name="T7" fmla="*/ 803 h 899"/>
                  <a:gd name="T8" fmla="*/ 96 w 1348"/>
                  <a:gd name="T9" fmla="*/ 899 h 899"/>
                  <a:gd name="T10" fmla="*/ 1252 w 1348"/>
                  <a:gd name="T11" fmla="*/ 899 h 899"/>
                  <a:gd name="T12" fmla="*/ 1348 w 1348"/>
                  <a:gd name="T13" fmla="*/ 803 h 899"/>
                  <a:gd name="T14" fmla="*/ 1348 w 1348"/>
                  <a:gd name="T15" fmla="*/ 95 h 899"/>
                  <a:gd name="T16" fmla="*/ 1252 w 1348"/>
                  <a:gd name="T17" fmla="*/ 0 h 899"/>
                  <a:gd name="T18" fmla="*/ 1291 w 1348"/>
                  <a:gd name="T19" fmla="*/ 803 h 899"/>
                  <a:gd name="T20" fmla="*/ 1252 w 1348"/>
                  <a:gd name="T21" fmla="*/ 843 h 899"/>
                  <a:gd name="T22" fmla="*/ 96 w 1348"/>
                  <a:gd name="T23" fmla="*/ 843 h 899"/>
                  <a:gd name="T24" fmla="*/ 56 w 1348"/>
                  <a:gd name="T25" fmla="*/ 803 h 899"/>
                  <a:gd name="T26" fmla="*/ 56 w 1348"/>
                  <a:gd name="T27" fmla="*/ 95 h 899"/>
                  <a:gd name="T28" fmla="*/ 96 w 1348"/>
                  <a:gd name="T29" fmla="*/ 56 h 899"/>
                  <a:gd name="T30" fmla="*/ 1252 w 1348"/>
                  <a:gd name="T31" fmla="*/ 56 h 899"/>
                  <a:gd name="T32" fmla="*/ 1291 w 1348"/>
                  <a:gd name="T33" fmla="*/ 95 h 899"/>
                  <a:gd name="T34" fmla="*/ 1291 w 1348"/>
                  <a:gd name="T35" fmla="*/ 803 h 8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348" h="899">
                    <a:moveTo>
                      <a:pt x="1252" y="0"/>
                    </a:moveTo>
                    <a:cubicBezTo>
                      <a:pt x="96" y="0"/>
                      <a:pt x="96" y="0"/>
                      <a:pt x="96" y="0"/>
                    </a:cubicBezTo>
                    <a:cubicBezTo>
                      <a:pt x="43" y="0"/>
                      <a:pt x="0" y="43"/>
                      <a:pt x="0" y="95"/>
                    </a:cubicBezTo>
                    <a:cubicBezTo>
                      <a:pt x="0" y="803"/>
                      <a:pt x="0" y="803"/>
                      <a:pt x="0" y="803"/>
                    </a:cubicBezTo>
                    <a:cubicBezTo>
                      <a:pt x="0" y="856"/>
                      <a:pt x="43" y="899"/>
                      <a:pt x="96" y="899"/>
                    </a:cubicBezTo>
                    <a:cubicBezTo>
                      <a:pt x="1252" y="899"/>
                      <a:pt x="1252" y="899"/>
                      <a:pt x="1252" y="899"/>
                    </a:cubicBezTo>
                    <a:cubicBezTo>
                      <a:pt x="1305" y="899"/>
                      <a:pt x="1348" y="856"/>
                      <a:pt x="1348" y="803"/>
                    </a:cubicBezTo>
                    <a:cubicBezTo>
                      <a:pt x="1348" y="95"/>
                      <a:pt x="1348" y="95"/>
                      <a:pt x="1348" y="95"/>
                    </a:cubicBezTo>
                    <a:cubicBezTo>
                      <a:pt x="1348" y="43"/>
                      <a:pt x="1305" y="0"/>
                      <a:pt x="1252" y="0"/>
                    </a:cubicBezTo>
                    <a:close/>
                    <a:moveTo>
                      <a:pt x="1291" y="803"/>
                    </a:moveTo>
                    <a:cubicBezTo>
                      <a:pt x="1291" y="825"/>
                      <a:pt x="1274" y="843"/>
                      <a:pt x="1252" y="843"/>
                    </a:cubicBezTo>
                    <a:cubicBezTo>
                      <a:pt x="96" y="843"/>
                      <a:pt x="96" y="843"/>
                      <a:pt x="96" y="843"/>
                    </a:cubicBezTo>
                    <a:cubicBezTo>
                      <a:pt x="74" y="843"/>
                      <a:pt x="56" y="825"/>
                      <a:pt x="56" y="803"/>
                    </a:cubicBezTo>
                    <a:cubicBezTo>
                      <a:pt x="56" y="95"/>
                      <a:pt x="56" y="95"/>
                      <a:pt x="56" y="95"/>
                    </a:cubicBezTo>
                    <a:cubicBezTo>
                      <a:pt x="56" y="74"/>
                      <a:pt x="74" y="56"/>
                      <a:pt x="96" y="56"/>
                    </a:cubicBezTo>
                    <a:cubicBezTo>
                      <a:pt x="1252" y="56"/>
                      <a:pt x="1252" y="56"/>
                      <a:pt x="1252" y="56"/>
                    </a:cubicBezTo>
                    <a:cubicBezTo>
                      <a:pt x="1274" y="56"/>
                      <a:pt x="1291" y="74"/>
                      <a:pt x="1291" y="95"/>
                    </a:cubicBezTo>
                    <a:lnTo>
                      <a:pt x="1291" y="8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4" name="Freeform 7"/>
              <p:cNvSpPr>
                <a:spLocks noEditPoints="1"/>
              </p:cNvSpPr>
              <p:nvPr/>
            </p:nvSpPr>
            <p:spPr bwMode="auto">
              <a:xfrm>
                <a:off x="3059113" y="4321176"/>
                <a:ext cx="631825" cy="630238"/>
              </a:xfrm>
              <a:custGeom>
                <a:avLst/>
                <a:gdLst>
                  <a:gd name="T0" fmla="*/ 84 w 168"/>
                  <a:gd name="T1" fmla="*/ 0 h 168"/>
                  <a:gd name="T2" fmla="*/ 0 w 168"/>
                  <a:gd name="T3" fmla="*/ 84 h 168"/>
                  <a:gd name="T4" fmla="*/ 84 w 168"/>
                  <a:gd name="T5" fmla="*/ 168 h 168"/>
                  <a:gd name="T6" fmla="*/ 168 w 168"/>
                  <a:gd name="T7" fmla="*/ 84 h 168"/>
                  <a:gd name="T8" fmla="*/ 84 w 168"/>
                  <a:gd name="T9" fmla="*/ 0 h 168"/>
                  <a:gd name="T10" fmla="*/ 84 w 168"/>
                  <a:gd name="T11" fmla="*/ 112 h 168"/>
                  <a:gd name="T12" fmla="*/ 56 w 168"/>
                  <a:gd name="T13" fmla="*/ 84 h 168"/>
                  <a:gd name="T14" fmla="*/ 84 w 168"/>
                  <a:gd name="T15" fmla="*/ 56 h 168"/>
                  <a:gd name="T16" fmla="*/ 112 w 168"/>
                  <a:gd name="T17" fmla="*/ 84 h 168"/>
                  <a:gd name="T18" fmla="*/ 84 w 168"/>
                  <a:gd name="T19" fmla="*/ 112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68" h="168">
                    <a:moveTo>
                      <a:pt x="84" y="0"/>
                    </a:moveTo>
                    <a:cubicBezTo>
                      <a:pt x="38" y="0"/>
                      <a:pt x="0" y="38"/>
                      <a:pt x="0" y="84"/>
                    </a:cubicBezTo>
                    <a:cubicBezTo>
                      <a:pt x="0" y="131"/>
                      <a:pt x="38" y="168"/>
                      <a:pt x="84" y="168"/>
                    </a:cubicBezTo>
                    <a:cubicBezTo>
                      <a:pt x="130" y="168"/>
                      <a:pt x="168" y="131"/>
                      <a:pt x="168" y="84"/>
                    </a:cubicBezTo>
                    <a:cubicBezTo>
                      <a:pt x="168" y="38"/>
                      <a:pt x="130" y="0"/>
                      <a:pt x="84" y="0"/>
                    </a:cubicBezTo>
                    <a:close/>
                    <a:moveTo>
                      <a:pt x="84" y="112"/>
                    </a:moveTo>
                    <a:cubicBezTo>
                      <a:pt x="68" y="112"/>
                      <a:pt x="56" y="100"/>
                      <a:pt x="56" y="84"/>
                    </a:cubicBezTo>
                    <a:cubicBezTo>
                      <a:pt x="56" y="69"/>
                      <a:pt x="68" y="56"/>
                      <a:pt x="84" y="56"/>
                    </a:cubicBezTo>
                    <a:cubicBezTo>
                      <a:pt x="99" y="56"/>
                      <a:pt x="112" y="69"/>
                      <a:pt x="112" y="84"/>
                    </a:cubicBezTo>
                    <a:cubicBezTo>
                      <a:pt x="112" y="100"/>
                      <a:pt x="99" y="112"/>
                      <a:pt x="84" y="1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5" name="Freeform 8"/>
              <p:cNvSpPr>
                <a:spLocks/>
              </p:cNvSpPr>
              <p:nvPr/>
            </p:nvSpPr>
            <p:spPr bwMode="auto">
              <a:xfrm>
                <a:off x="2528888" y="2533651"/>
                <a:ext cx="628650" cy="1262063"/>
              </a:xfrm>
              <a:custGeom>
                <a:avLst/>
                <a:gdLst>
                  <a:gd name="T0" fmla="*/ 125 w 167"/>
                  <a:gd name="T1" fmla="*/ 0 h 336"/>
                  <a:gd name="T2" fmla="*/ 42 w 167"/>
                  <a:gd name="T3" fmla="*/ 0 h 336"/>
                  <a:gd name="T4" fmla="*/ 0 w 167"/>
                  <a:gd name="T5" fmla="*/ 42 h 336"/>
                  <a:gd name="T6" fmla="*/ 0 w 167"/>
                  <a:gd name="T7" fmla="*/ 294 h 336"/>
                  <a:gd name="T8" fmla="*/ 42 w 167"/>
                  <a:gd name="T9" fmla="*/ 336 h 336"/>
                  <a:gd name="T10" fmla="*/ 125 w 167"/>
                  <a:gd name="T11" fmla="*/ 336 h 336"/>
                  <a:gd name="T12" fmla="*/ 167 w 167"/>
                  <a:gd name="T13" fmla="*/ 294 h 336"/>
                  <a:gd name="T14" fmla="*/ 167 w 167"/>
                  <a:gd name="T15" fmla="*/ 42 h 336"/>
                  <a:gd name="T16" fmla="*/ 125 w 167"/>
                  <a:gd name="T17" fmla="*/ 0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7" h="336">
                    <a:moveTo>
                      <a:pt x="125" y="0"/>
                    </a:moveTo>
                    <a:cubicBezTo>
                      <a:pt x="42" y="0"/>
                      <a:pt x="42" y="0"/>
                      <a:pt x="42" y="0"/>
                    </a:cubicBezTo>
                    <a:cubicBezTo>
                      <a:pt x="19" y="0"/>
                      <a:pt x="0" y="18"/>
                      <a:pt x="0" y="42"/>
                    </a:cubicBezTo>
                    <a:cubicBezTo>
                      <a:pt x="0" y="294"/>
                      <a:pt x="0" y="294"/>
                      <a:pt x="0" y="294"/>
                    </a:cubicBezTo>
                    <a:cubicBezTo>
                      <a:pt x="0" y="317"/>
                      <a:pt x="19" y="336"/>
                      <a:pt x="42" y="336"/>
                    </a:cubicBezTo>
                    <a:cubicBezTo>
                      <a:pt x="125" y="336"/>
                      <a:pt x="125" y="336"/>
                      <a:pt x="125" y="336"/>
                    </a:cubicBezTo>
                    <a:cubicBezTo>
                      <a:pt x="148" y="336"/>
                      <a:pt x="167" y="317"/>
                      <a:pt x="167" y="294"/>
                    </a:cubicBezTo>
                    <a:cubicBezTo>
                      <a:pt x="167" y="42"/>
                      <a:pt x="167" y="42"/>
                      <a:pt x="167" y="42"/>
                    </a:cubicBezTo>
                    <a:cubicBezTo>
                      <a:pt x="167" y="18"/>
                      <a:pt x="148" y="0"/>
                      <a:pt x="12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6" name="Freeform 9"/>
              <p:cNvSpPr>
                <a:spLocks/>
              </p:cNvSpPr>
              <p:nvPr/>
            </p:nvSpPr>
            <p:spPr bwMode="auto">
              <a:xfrm>
                <a:off x="4632326" y="1266826"/>
                <a:ext cx="635000" cy="2528888"/>
              </a:xfrm>
              <a:custGeom>
                <a:avLst/>
                <a:gdLst>
                  <a:gd name="T0" fmla="*/ 126 w 169"/>
                  <a:gd name="T1" fmla="*/ 0 h 673"/>
                  <a:gd name="T2" fmla="*/ 42 w 169"/>
                  <a:gd name="T3" fmla="*/ 0 h 673"/>
                  <a:gd name="T4" fmla="*/ 0 w 169"/>
                  <a:gd name="T5" fmla="*/ 41 h 673"/>
                  <a:gd name="T6" fmla="*/ 0 w 169"/>
                  <a:gd name="T7" fmla="*/ 632 h 673"/>
                  <a:gd name="T8" fmla="*/ 42 w 169"/>
                  <a:gd name="T9" fmla="*/ 673 h 673"/>
                  <a:gd name="T10" fmla="*/ 126 w 169"/>
                  <a:gd name="T11" fmla="*/ 673 h 673"/>
                  <a:gd name="T12" fmla="*/ 169 w 169"/>
                  <a:gd name="T13" fmla="*/ 632 h 673"/>
                  <a:gd name="T14" fmla="*/ 169 w 169"/>
                  <a:gd name="T15" fmla="*/ 41 h 673"/>
                  <a:gd name="T16" fmla="*/ 126 w 169"/>
                  <a:gd name="T17" fmla="*/ 0 h 6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9" h="673">
                    <a:moveTo>
                      <a:pt x="126" y="0"/>
                    </a:moveTo>
                    <a:cubicBezTo>
                      <a:pt x="42" y="0"/>
                      <a:pt x="42" y="0"/>
                      <a:pt x="42" y="0"/>
                    </a:cubicBezTo>
                    <a:cubicBezTo>
                      <a:pt x="19" y="0"/>
                      <a:pt x="0" y="19"/>
                      <a:pt x="0" y="41"/>
                    </a:cubicBezTo>
                    <a:cubicBezTo>
                      <a:pt x="0" y="632"/>
                      <a:pt x="0" y="632"/>
                      <a:pt x="0" y="632"/>
                    </a:cubicBezTo>
                    <a:cubicBezTo>
                      <a:pt x="0" y="655"/>
                      <a:pt x="19" y="673"/>
                      <a:pt x="42" y="673"/>
                    </a:cubicBezTo>
                    <a:cubicBezTo>
                      <a:pt x="126" y="673"/>
                      <a:pt x="126" y="673"/>
                      <a:pt x="126" y="673"/>
                    </a:cubicBezTo>
                    <a:cubicBezTo>
                      <a:pt x="150" y="673"/>
                      <a:pt x="169" y="655"/>
                      <a:pt x="169" y="632"/>
                    </a:cubicBezTo>
                    <a:cubicBezTo>
                      <a:pt x="169" y="41"/>
                      <a:pt x="169" y="41"/>
                      <a:pt x="169" y="41"/>
                    </a:cubicBezTo>
                    <a:cubicBezTo>
                      <a:pt x="169" y="19"/>
                      <a:pt x="150" y="0"/>
                      <a:pt x="12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7" name="Freeform 10"/>
              <p:cNvSpPr>
                <a:spLocks/>
              </p:cNvSpPr>
              <p:nvPr/>
            </p:nvSpPr>
            <p:spPr bwMode="auto">
              <a:xfrm>
                <a:off x="3584576" y="2112963"/>
                <a:ext cx="627063" cy="1682750"/>
              </a:xfrm>
              <a:custGeom>
                <a:avLst/>
                <a:gdLst>
                  <a:gd name="T0" fmla="*/ 125 w 167"/>
                  <a:gd name="T1" fmla="*/ 0 h 448"/>
                  <a:gd name="T2" fmla="*/ 41 w 167"/>
                  <a:gd name="T3" fmla="*/ 0 h 448"/>
                  <a:gd name="T4" fmla="*/ 0 w 167"/>
                  <a:gd name="T5" fmla="*/ 40 h 448"/>
                  <a:gd name="T6" fmla="*/ 0 w 167"/>
                  <a:gd name="T7" fmla="*/ 407 h 448"/>
                  <a:gd name="T8" fmla="*/ 41 w 167"/>
                  <a:gd name="T9" fmla="*/ 448 h 448"/>
                  <a:gd name="T10" fmla="*/ 125 w 167"/>
                  <a:gd name="T11" fmla="*/ 448 h 448"/>
                  <a:gd name="T12" fmla="*/ 167 w 167"/>
                  <a:gd name="T13" fmla="*/ 407 h 448"/>
                  <a:gd name="T14" fmla="*/ 167 w 167"/>
                  <a:gd name="T15" fmla="*/ 40 h 448"/>
                  <a:gd name="T16" fmla="*/ 125 w 167"/>
                  <a:gd name="T17" fmla="*/ 0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7" h="448">
                    <a:moveTo>
                      <a:pt x="125" y="0"/>
                    </a:moveTo>
                    <a:cubicBezTo>
                      <a:pt x="41" y="0"/>
                      <a:pt x="41" y="0"/>
                      <a:pt x="41" y="0"/>
                    </a:cubicBezTo>
                    <a:cubicBezTo>
                      <a:pt x="18" y="0"/>
                      <a:pt x="0" y="18"/>
                      <a:pt x="0" y="40"/>
                    </a:cubicBezTo>
                    <a:cubicBezTo>
                      <a:pt x="0" y="407"/>
                      <a:pt x="0" y="407"/>
                      <a:pt x="0" y="407"/>
                    </a:cubicBezTo>
                    <a:cubicBezTo>
                      <a:pt x="0" y="430"/>
                      <a:pt x="18" y="448"/>
                      <a:pt x="41" y="448"/>
                    </a:cubicBezTo>
                    <a:cubicBezTo>
                      <a:pt x="125" y="448"/>
                      <a:pt x="125" y="448"/>
                      <a:pt x="125" y="448"/>
                    </a:cubicBezTo>
                    <a:cubicBezTo>
                      <a:pt x="148" y="448"/>
                      <a:pt x="167" y="430"/>
                      <a:pt x="167" y="407"/>
                    </a:cubicBezTo>
                    <a:cubicBezTo>
                      <a:pt x="167" y="40"/>
                      <a:pt x="167" y="40"/>
                      <a:pt x="167" y="40"/>
                    </a:cubicBezTo>
                    <a:cubicBezTo>
                      <a:pt x="167" y="18"/>
                      <a:pt x="148" y="0"/>
                      <a:pt x="12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8" name="Freeform 11"/>
              <p:cNvSpPr>
                <a:spLocks/>
              </p:cNvSpPr>
              <p:nvPr/>
            </p:nvSpPr>
            <p:spPr bwMode="auto">
              <a:xfrm>
                <a:off x="1474788" y="1687513"/>
                <a:ext cx="633413" cy="2108200"/>
              </a:xfrm>
              <a:custGeom>
                <a:avLst/>
                <a:gdLst>
                  <a:gd name="T0" fmla="*/ 127 w 169"/>
                  <a:gd name="T1" fmla="*/ 0 h 561"/>
                  <a:gd name="T2" fmla="*/ 43 w 169"/>
                  <a:gd name="T3" fmla="*/ 0 h 561"/>
                  <a:gd name="T4" fmla="*/ 0 w 169"/>
                  <a:gd name="T5" fmla="*/ 40 h 561"/>
                  <a:gd name="T6" fmla="*/ 0 w 169"/>
                  <a:gd name="T7" fmla="*/ 521 h 561"/>
                  <a:gd name="T8" fmla="*/ 43 w 169"/>
                  <a:gd name="T9" fmla="*/ 561 h 561"/>
                  <a:gd name="T10" fmla="*/ 127 w 169"/>
                  <a:gd name="T11" fmla="*/ 561 h 561"/>
                  <a:gd name="T12" fmla="*/ 169 w 169"/>
                  <a:gd name="T13" fmla="*/ 521 h 561"/>
                  <a:gd name="T14" fmla="*/ 169 w 169"/>
                  <a:gd name="T15" fmla="*/ 40 h 561"/>
                  <a:gd name="T16" fmla="*/ 127 w 169"/>
                  <a:gd name="T17" fmla="*/ 0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9" h="561">
                    <a:moveTo>
                      <a:pt x="127" y="0"/>
                    </a:moveTo>
                    <a:cubicBezTo>
                      <a:pt x="43" y="0"/>
                      <a:pt x="43" y="0"/>
                      <a:pt x="43" y="0"/>
                    </a:cubicBezTo>
                    <a:cubicBezTo>
                      <a:pt x="19" y="0"/>
                      <a:pt x="0" y="18"/>
                      <a:pt x="0" y="40"/>
                    </a:cubicBezTo>
                    <a:cubicBezTo>
                      <a:pt x="0" y="521"/>
                      <a:pt x="0" y="521"/>
                      <a:pt x="0" y="521"/>
                    </a:cubicBezTo>
                    <a:cubicBezTo>
                      <a:pt x="0" y="543"/>
                      <a:pt x="19" y="561"/>
                      <a:pt x="43" y="561"/>
                    </a:cubicBezTo>
                    <a:cubicBezTo>
                      <a:pt x="127" y="561"/>
                      <a:pt x="127" y="561"/>
                      <a:pt x="127" y="561"/>
                    </a:cubicBezTo>
                    <a:cubicBezTo>
                      <a:pt x="150" y="561"/>
                      <a:pt x="169" y="543"/>
                      <a:pt x="169" y="521"/>
                    </a:cubicBezTo>
                    <a:cubicBezTo>
                      <a:pt x="169" y="40"/>
                      <a:pt x="169" y="40"/>
                      <a:pt x="169" y="40"/>
                    </a:cubicBezTo>
                    <a:cubicBezTo>
                      <a:pt x="169" y="18"/>
                      <a:pt x="150" y="0"/>
                      <a:pt x="12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sp>
        <p:nvSpPr>
          <p:cNvPr id="11" name="Rectangle 10"/>
          <p:cNvSpPr/>
          <p:nvPr/>
        </p:nvSpPr>
        <p:spPr>
          <a:xfrm>
            <a:off x="533400" y="3386090"/>
            <a:ext cx="26368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1400" dirty="0"/>
              <a:t>Coordinating </a:t>
            </a:r>
            <a:r>
              <a:rPr lang="en-US" sz="1400" dirty="0" smtClean="0"/>
              <a:t>management operations Preparing </a:t>
            </a:r>
            <a:r>
              <a:rPr lang="en-US" sz="1400" dirty="0"/>
              <a:t>restaurant tables</a:t>
            </a:r>
            <a:endParaRPr lang="en-US" sz="1400" dirty="0" smtClean="0"/>
          </a:p>
          <a:p>
            <a:pPr marL="400050" indent="-400050">
              <a:buFont typeface="+mj-lt"/>
              <a:buAutoNum type="romanUcPeriod"/>
            </a:pPr>
            <a:r>
              <a:rPr lang="en-US" sz="1400" dirty="0"/>
              <a:t>maximizing customer </a:t>
            </a:r>
            <a:r>
              <a:rPr lang="en-US" sz="1400" dirty="0" smtClean="0"/>
              <a:t>satisfaction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 smtClean="0"/>
              <a:t>Responding </a:t>
            </a:r>
            <a:r>
              <a:rPr lang="en-US" sz="1400" dirty="0"/>
              <a:t>customer </a:t>
            </a:r>
            <a:r>
              <a:rPr lang="en-US" sz="1400" dirty="0" smtClean="0"/>
              <a:t>complaints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/>
              <a:t>Organize and supervise shifts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/>
              <a:t>Train new and current </a:t>
            </a:r>
            <a:r>
              <a:rPr lang="en-US" sz="1400" dirty="0" smtClean="0"/>
              <a:t>employees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b="1" dirty="0"/>
              <a:t>Issue bills and accept </a:t>
            </a:r>
            <a:r>
              <a:rPr lang="en-US" sz="1400" b="1" dirty="0" smtClean="0"/>
              <a:t>payment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b="1" dirty="0" smtClean="0"/>
              <a:t>Salary Management </a:t>
            </a:r>
            <a:endParaRPr lang="en-US" sz="1400" b="1" dirty="0"/>
          </a:p>
        </p:txBody>
      </p:sp>
      <p:sp>
        <p:nvSpPr>
          <p:cNvPr id="121" name="Rectangle 120"/>
          <p:cNvSpPr/>
          <p:nvPr/>
        </p:nvSpPr>
        <p:spPr>
          <a:xfrm>
            <a:off x="3154364" y="3352800"/>
            <a:ext cx="29416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1400" b="1" dirty="0"/>
              <a:t>Attending to </a:t>
            </a:r>
            <a:r>
              <a:rPr lang="en-US" sz="1400" b="1" dirty="0" smtClean="0"/>
              <a:t>customers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 smtClean="0"/>
              <a:t>Preparing </a:t>
            </a:r>
            <a:r>
              <a:rPr lang="en-US" sz="1400" dirty="0"/>
              <a:t>restaurant </a:t>
            </a:r>
            <a:r>
              <a:rPr lang="en-US" sz="1400" dirty="0" smtClean="0"/>
              <a:t>tables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b="1" dirty="0" smtClean="0"/>
              <a:t>Present Menus  &amp; Help </a:t>
            </a:r>
            <a:r>
              <a:rPr lang="en-US" sz="1400" b="1" dirty="0"/>
              <a:t>customers </a:t>
            </a:r>
            <a:r>
              <a:rPr lang="en-US" sz="1400" b="1" dirty="0" smtClean="0"/>
              <a:t>select food/beverages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 smtClean="0"/>
              <a:t>Place </a:t>
            </a:r>
            <a:r>
              <a:rPr lang="en-US" sz="1400" dirty="0"/>
              <a:t>orders</a:t>
            </a:r>
            <a:endParaRPr lang="en-US" sz="1400" b="1" dirty="0"/>
          </a:p>
          <a:p>
            <a:pPr marL="400050" indent="-400050">
              <a:buFont typeface="+mj-lt"/>
              <a:buAutoNum type="romanUcPeriod"/>
            </a:pPr>
            <a:r>
              <a:rPr lang="en-US" sz="1400" b="1" dirty="0" smtClean="0"/>
              <a:t>Take/serve orders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 smtClean="0"/>
              <a:t>Answer questions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b="1" dirty="0" smtClean="0"/>
              <a:t>Issue </a:t>
            </a:r>
            <a:r>
              <a:rPr lang="en-US" sz="1400" b="1" dirty="0"/>
              <a:t>bills and accept </a:t>
            </a:r>
            <a:r>
              <a:rPr lang="en-US" sz="1400" b="1" dirty="0" smtClean="0"/>
              <a:t>payment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 smtClean="0"/>
              <a:t>Take feedback from Customer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6096000" y="3378875"/>
            <a:ext cx="29416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1400" dirty="0"/>
              <a:t>Serve food and drink </a:t>
            </a:r>
            <a:r>
              <a:rPr lang="en-US" sz="1400" dirty="0" smtClean="0"/>
              <a:t>orders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 smtClean="0"/>
              <a:t>Clean table 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 smtClean="0"/>
              <a:t>Serve </a:t>
            </a:r>
            <a:r>
              <a:rPr lang="en-US" sz="1400" dirty="0"/>
              <a:t>food and drink orders</a:t>
            </a:r>
            <a:endParaRPr lang="en-US" sz="1400" dirty="0" smtClean="0"/>
          </a:p>
          <a:p>
            <a:pPr marL="400050" indent="-400050">
              <a:buFont typeface="+mj-lt"/>
              <a:buAutoNum type="romanUcPeriod"/>
            </a:pPr>
            <a:r>
              <a:rPr lang="en-US" sz="1400" dirty="0" smtClean="0"/>
              <a:t>Ask for any help 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/>
              <a:t>Check </a:t>
            </a:r>
            <a:r>
              <a:rPr lang="en-US" sz="1400" dirty="0" smtClean="0"/>
              <a:t>dishes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/>
              <a:t>Arrange table settings and maintain a tidy dining area</a:t>
            </a:r>
            <a:endParaRPr lang="en-US" sz="1400" dirty="0" smtClean="0"/>
          </a:p>
          <a:p>
            <a:pPr marL="400050" indent="-400050">
              <a:buFont typeface="+mj-lt"/>
              <a:buAutoNum type="romanUcPeriod"/>
            </a:pPr>
            <a:r>
              <a:rPr lang="en-US" sz="1400" dirty="0"/>
              <a:t>Carry dirty </a:t>
            </a:r>
            <a:r>
              <a:rPr lang="en-US" sz="1400" dirty="0" smtClean="0"/>
              <a:t>plates &amp; glasses</a:t>
            </a:r>
            <a:r>
              <a:rPr lang="en-US" sz="1400" dirty="0"/>
              <a:t> for cleaning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4007223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21" grpId="0"/>
      <p:bldP spid="11" grpId="0"/>
      <p:bldP spid="1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Our Services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Member involved in the business including worker manager supervisor and supporting staff and their respected duties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62511" y="356058"/>
            <a:ext cx="399450" cy="365125"/>
          </a:xfrm>
        </p:spPr>
        <p:txBody>
          <a:bodyPr/>
          <a:lstStyle/>
          <a:p>
            <a:fld id="{9DF686B8-C880-FF40-96DC-14FF2413C34E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057400" y="3301188"/>
            <a:ext cx="1600200" cy="978229"/>
            <a:chOff x="838200" y="3090668"/>
            <a:chExt cx="1600200" cy="733671"/>
          </a:xfrm>
        </p:grpSpPr>
        <p:sp>
          <p:nvSpPr>
            <p:cNvPr id="9" name="TextBox 8"/>
            <p:cNvSpPr txBox="1"/>
            <p:nvPr/>
          </p:nvSpPr>
          <p:spPr>
            <a:xfrm>
              <a:off x="838200" y="3090668"/>
              <a:ext cx="1600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2"/>
                  </a:solidFill>
                  <a:latin typeface="Raleway Bold"/>
                  <a:cs typeface="Raleway Bold"/>
                </a:rPr>
                <a:t>Cook </a:t>
              </a:r>
              <a:endParaRPr lang="en-US" dirty="0">
                <a:solidFill>
                  <a:schemeClr val="tx2"/>
                </a:solidFill>
                <a:latin typeface="Raleway Bold"/>
                <a:cs typeface="Raleway Bold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38200" y="3305546"/>
              <a:ext cx="1600200" cy="518793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lnSpc>
                  <a:spcPct val="120000"/>
                </a:lnSpc>
              </a:pPr>
              <a:endParaRPr lang="en-US" sz="1050" dirty="0">
                <a:solidFill>
                  <a:schemeClr val="tx2"/>
                </a:solidFill>
                <a:latin typeface="Raleway Bold"/>
                <a:cs typeface="Raleway Bold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953000" y="3301186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Raleway Bold"/>
                <a:cs typeface="Raleway Bold"/>
              </a:rPr>
              <a:t>Cleaner </a:t>
            </a:r>
            <a:endParaRPr lang="en-US" dirty="0">
              <a:solidFill>
                <a:schemeClr val="tx2"/>
              </a:solidFill>
              <a:latin typeface="Raleway Bold"/>
              <a:cs typeface="Raleway Bold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5123712" y="1930415"/>
            <a:ext cx="1266867" cy="1219398"/>
            <a:chOff x="11055873" y="2971800"/>
            <a:chExt cx="2286298" cy="2286000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11055873" y="2971800"/>
              <a:ext cx="2286298" cy="2286000"/>
            </a:xfrm>
            <a:prstGeom prst="ellipse">
              <a:avLst/>
            </a:prstGeom>
            <a:noFill/>
            <a:ln w="57150" cmpd="sng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11601834" y="3516431"/>
              <a:ext cx="1246216" cy="1052832"/>
              <a:chOff x="13828713" y="2805113"/>
              <a:chExt cx="1381125" cy="1166812"/>
            </a:xfrm>
            <a:solidFill>
              <a:schemeClr val="accent3"/>
            </a:solidFill>
          </p:grpSpPr>
          <p:sp>
            <p:nvSpPr>
              <p:cNvPr id="25" name="Freeform 10"/>
              <p:cNvSpPr>
                <a:spLocks noEditPoints="1"/>
              </p:cNvSpPr>
              <p:nvPr/>
            </p:nvSpPr>
            <p:spPr bwMode="auto">
              <a:xfrm>
                <a:off x="14173200" y="3109913"/>
                <a:ext cx="690563" cy="690562"/>
              </a:xfrm>
              <a:custGeom>
                <a:avLst/>
                <a:gdLst>
                  <a:gd name="T0" fmla="*/ 92 w 184"/>
                  <a:gd name="T1" fmla="*/ 0 h 184"/>
                  <a:gd name="T2" fmla="*/ 0 w 184"/>
                  <a:gd name="T3" fmla="*/ 92 h 184"/>
                  <a:gd name="T4" fmla="*/ 92 w 184"/>
                  <a:gd name="T5" fmla="*/ 184 h 184"/>
                  <a:gd name="T6" fmla="*/ 184 w 184"/>
                  <a:gd name="T7" fmla="*/ 92 h 184"/>
                  <a:gd name="T8" fmla="*/ 92 w 184"/>
                  <a:gd name="T9" fmla="*/ 0 h 184"/>
                  <a:gd name="T10" fmla="*/ 144 w 184"/>
                  <a:gd name="T11" fmla="*/ 137 h 184"/>
                  <a:gd name="T12" fmla="*/ 47 w 184"/>
                  <a:gd name="T13" fmla="*/ 144 h 184"/>
                  <a:gd name="T14" fmla="*/ 39 w 184"/>
                  <a:gd name="T15" fmla="*/ 47 h 184"/>
                  <a:gd name="T16" fmla="*/ 137 w 184"/>
                  <a:gd name="T17" fmla="*/ 39 h 184"/>
                  <a:gd name="T18" fmla="*/ 144 w 184"/>
                  <a:gd name="T19" fmla="*/ 137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4" h="184">
                    <a:moveTo>
                      <a:pt x="92" y="0"/>
                    </a:moveTo>
                    <a:cubicBezTo>
                      <a:pt x="41" y="0"/>
                      <a:pt x="0" y="41"/>
                      <a:pt x="0" y="92"/>
                    </a:cubicBezTo>
                    <a:cubicBezTo>
                      <a:pt x="0" y="143"/>
                      <a:pt x="41" y="184"/>
                      <a:pt x="92" y="184"/>
                    </a:cubicBezTo>
                    <a:cubicBezTo>
                      <a:pt x="143" y="184"/>
                      <a:pt x="184" y="143"/>
                      <a:pt x="184" y="92"/>
                    </a:cubicBezTo>
                    <a:cubicBezTo>
                      <a:pt x="184" y="41"/>
                      <a:pt x="143" y="0"/>
                      <a:pt x="92" y="0"/>
                    </a:cubicBezTo>
                    <a:close/>
                    <a:moveTo>
                      <a:pt x="144" y="137"/>
                    </a:moveTo>
                    <a:cubicBezTo>
                      <a:pt x="119" y="166"/>
                      <a:pt x="76" y="169"/>
                      <a:pt x="47" y="144"/>
                    </a:cubicBezTo>
                    <a:cubicBezTo>
                      <a:pt x="18" y="120"/>
                      <a:pt x="15" y="76"/>
                      <a:pt x="39" y="47"/>
                    </a:cubicBezTo>
                    <a:cubicBezTo>
                      <a:pt x="64" y="18"/>
                      <a:pt x="108" y="15"/>
                      <a:pt x="137" y="39"/>
                    </a:cubicBezTo>
                    <a:cubicBezTo>
                      <a:pt x="166" y="64"/>
                      <a:pt x="169" y="108"/>
                      <a:pt x="144" y="13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" name="Freeform 11"/>
              <p:cNvSpPr>
                <a:spLocks/>
              </p:cNvSpPr>
              <p:nvPr/>
            </p:nvSpPr>
            <p:spPr bwMode="auto">
              <a:xfrm>
                <a:off x="14346238" y="3281363"/>
                <a:ext cx="195263" cy="195262"/>
              </a:xfrm>
              <a:custGeom>
                <a:avLst/>
                <a:gdLst>
                  <a:gd name="T0" fmla="*/ 46 w 52"/>
                  <a:gd name="T1" fmla="*/ 0 h 52"/>
                  <a:gd name="T2" fmla="*/ 0 w 52"/>
                  <a:gd name="T3" fmla="*/ 46 h 52"/>
                  <a:gd name="T4" fmla="*/ 0 w 52"/>
                  <a:gd name="T5" fmla="*/ 46 h 52"/>
                  <a:gd name="T6" fmla="*/ 6 w 52"/>
                  <a:gd name="T7" fmla="*/ 52 h 52"/>
                  <a:gd name="T8" fmla="*/ 11 w 52"/>
                  <a:gd name="T9" fmla="*/ 46 h 52"/>
                  <a:gd name="T10" fmla="*/ 11 w 52"/>
                  <a:gd name="T11" fmla="*/ 46 h 52"/>
                  <a:gd name="T12" fmla="*/ 46 w 52"/>
                  <a:gd name="T13" fmla="*/ 11 h 52"/>
                  <a:gd name="T14" fmla="*/ 52 w 52"/>
                  <a:gd name="T15" fmla="*/ 6 h 52"/>
                  <a:gd name="T16" fmla="*/ 46 w 52"/>
                  <a:gd name="T17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2" h="52">
                    <a:moveTo>
                      <a:pt x="46" y="0"/>
                    </a:moveTo>
                    <a:cubicBezTo>
                      <a:pt x="20" y="0"/>
                      <a:pt x="0" y="20"/>
                      <a:pt x="0" y="46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0" y="49"/>
                      <a:pt x="2" y="52"/>
                      <a:pt x="6" y="52"/>
                    </a:cubicBezTo>
                    <a:cubicBezTo>
                      <a:pt x="9" y="52"/>
                      <a:pt x="11" y="49"/>
                      <a:pt x="11" y="46"/>
                    </a:cubicBezTo>
                    <a:cubicBezTo>
                      <a:pt x="11" y="46"/>
                      <a:pt x="11" y="46"/>
                      <a:pt x="11" y="46"/>
                    </a:cubicBezTo>
                    <a:cubicBezTo>
                      <a:pt x="11" y="27"/>
                      <a:pt x="27" y="11"/>
                      <a:pt x="46" y="11"/>
                    </a:cubicBezTo>
                    <a:cubicBezTo>
                      <a:pt x="49" y="11"/>
                      <a:pt x="52" y="9"/>
                      <a:pt x="52" y="6"/>
                    </a:cubicBezTo>
                    <a:cubicBezTo>
                      <a:pt x="52" y="2"/>
                      <a:pt x="49" y="0"/>
                      <a:pt x="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7" name="Freeform 12"/>
              <p:cNvSpPr>
                <a:spLocks noEditPoints="1"/>
              </p:cNvSpPr>
              <p:nvPr/>
            </p:nvSpPr>
            <p:spPr bwMode="auto">
              <a:xfrm>
                <a:off x="13828713" y="2805113"/>
                <a:ext cx="1381125" cy="1166812"/>
              </a:xfrm>
              <a:custGeom>
                <a:avLst/>
                <a:gdLst>
                  <a:gd name="T0" fmla="*/ 339 w 368"/>
                  <a:gd name="T1" fmla="*/ 70 h 311"/>
                  <a:gd name="T2" fmla="*/ 289 w 368"/>
                  <a:gd name="T3" fmla="*/ 61 h 311"/>
                  <a:gd name="T4" fmla="*/ 273 w 368"/>
                  <a:gd name="T5" fmla="*/ 22 h 311"/>
                  <a:gd name="T6" fmla="*/ 241 w 368"/>
                  <a:gd name="T7" fmla="*/ 0 h 311"/>
                  <a:gd name="T8" fmla="*/ 126 w 368"/>
                  <a:gd name="T9" fmla="*/ 0 h 311"/>
                  <a:gd name="T10" fmla="*/ 94 w 368"/>
                  <a:gd name="T11" fmla="*/ 22 h 311"/>
                  <a:gd name="T12" fmla="*/ 78 w 368"/>
                  <a:gd name="T13" fmla="*/ 61 h 311"/>
                  <a:gd name="T14" fmla="*/ 29 w 368"/>
                  <a:gd name="T15" fmla="*/ 70 h 311"/>
                  <a:gd name="T16" fmla="*/ 0 w 368"/>
                  <a:gd name="T17" fmla="*/ 104 h 311"/>
                  <a:gd name="T18" fmla="*/ 0 w 368"/>
                  <a:gd name="T19" fmla="*/ 277 h 311"/>
                  <a:gd name="T20" fmla="*/ 34 w 368"/>
                  <a:gd name="T21" fmla="*/ 311 h 311"/>
                  <a:gd name="T22" fmla="*/ 333 w 368"/>
                  <a:gd name="T23" fmla="*/ 311 h 311"/>
                  <a:gd name="T24" fmla="*/ 368 w 368"/>
                  <a:gd name="T25" fmla="*/ 277 h 311"/>
                  <a:gd name="T26" fmla="*/ 368 w 368"/>
                  <a:gd name="T27" fmla="*/ 104 h 311"/>
                  <a:gd name="T28" fmla="*/ 339 w 368"/>
                  <a:gd name="T29" fmla="*/ 70 h 311"/>
                  <a:gd name="T30" fmla="*/ 345 w 368"/>
                  <a:gd name="T31" fmla="*/ 277 h 311"/>
                  <a:gd name="T32" fmla="*/ 333 w 368"/>
                  <a:gd name="T33" fmla="*/ 288 h 311"/>
                  <a:gd name="T34" fmla="*/ 34 w 368"/>
                  <a:gd name="T35" fmla="*/ 288 h 311"/>
                  <a:gd name="T36" fmla="*/ 23 w 368"/>
                  <a:gd name="T37" fmla="*/ 277 h 311"/>
                  <a:gd name="T38" fmla="*/ 23 w 368"/>
                  <a:gd name="T39" fmla="*/ 104 h 311"/>
                  <a:gd name="T40" fmla="*/ 32 w 368"/>
                  <a:gd name="T41" fmla="*/ 92 h 311"/>
                  <a:gd name="T42" fmla="*/ 95 w 368"/>
                  <a:gd name="T43" fmla="*/ 82 h 311"/>
                  <a:gd name="T44" fmla="*/ 116 w 368"/>
                  <a:gd name="T45" fmla="*/ 31 h 311"/>
                  <a:gd name="T46" fmla="*/ 126 w 368"/>
                  <a:gd name="T47" fmla="*/ 23 h 311"/>
                  <a:gd name="T48" fmla="*/ 241 w 368"/>
                  <a:gd name="T49" fmla="*/ 23 h 311"/>
                  <a:gd name="T50" fmla="*/ 252 w 368"/>
                  <a:gd name="T51" fmla="*/ 31 h 311"/>
                  <a:gd name="T52" fmla="*/ 273 w 368"/>
                  <a:gd name="T53" fmla="*/ 82 h 311"/>
                  <a:gd name="T54" fmla="*/ 335 w 368"/>
                  <a:gd name="T55" fmla="*/ 92 h 311"/>
                  <a:gd name="T56" fmla="*/ 345 w 368"/>
                  <a:gd name="T57" fmla="*/ 104 h 311"/>
                  <a:gd name="T58" fmla="*/ 345 w 368"/>
                  <a:gd name="T59" fmla="*/ 277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368" h="311">
                    <a:moveTo>
                      <a:pt x="339" y="70"/>
                    </a:moveTo>
                    <a:cubicBezTo>
                      <a:pt x="289" y="61"/>
                      <a:pt x="289" y="61"/>
                      <a:pt x="289" y="61"/>
                    </a:cubicBezTo>
                    <a:cubicBezTo>
                      <a:pt x="273" y="22"/>
                      <a:pt x="273" y="22"/>
                      <a:pt x="273" y="22"/>
                    </a:cubicBezTo>
                    <a:cubicBezTo>
                      <a:pt x="268" y="9"/>
                      <a:pt x="256" y="0"/>
                      <a:pt x="241" y="0"/>
                    </a:cubicBezTo>
                    <a:cubicBezTo>
                      <a:pt x="126" y="0"/>
                      <a:pt x="126" y="0"/>
                      <a:pt x="126" y="0"/>
                    </a:cubicBezTo>
                    <a:cubicBezTo>
                      <a:pt x="112" y="0"/>
                      <a:pt x="99" y="9"/>
                      <a:pt x="94" y="22"/>
                    </a:cubicBezTo>
                    <a:cubicBezTo>
                      <a:pt x="78" y="61"/>
                      <a:pt x="78" y="61"/>
                      <a:pt x="78" y="61"/>
                    </a:cubicBezTo>
                    <a:cubicBezTo>
                      <a:pt x="29" y="70"/>
                      <a:pt x="29" y="70"/>
                      <a:pt x="29" y="70"/>
                    </a:cubicBezTo>
                    <a:cubicBezTo>
                      <a:pt x="12" y="73"/>
                      <a:pt x="0" y="87"/>
                      <a:pt x="0" y="104"/>
                    </a:cubicBezTo>
                    <a:cubicBezTo>
                      <a:pt x="0" y="277"/>
                      <a:pt x="0" y="277"/>
                      <a:pt x="0" y="277"/>
                    </a:cubicBezTo>
                    <a:cubicBezTo>
                      <a:pt x="0" y="296"/>
                      <a:pt x="15" y="311"/>
                      <a:pt x="34" y="311"/>
                    </a:cubicBezTo>
                    <a:cubicBezTo>
                      <a:pt x="333" y="311"/>
                      <a:pt x="333" y="311"/>
                      <a:pt x="333" y="311"/>
                    </a:cubicBezTo>
                    <a:cubicBezTo>
                      <a:pt x="353" y="311"/>
                      <a:pt x="368" y="296"/>
                      <a:pt x="368" y="277"/>
                    </a:cubicBezTo>
                    <a:cubicBezTo>
                      <a:pt x="368" y="104"/>
                      <a:pt x="368" y="104"/>
                      <a:pt x="368" y="104"/>
                    </a:cubicBezTo>
                    <a:cubicBezTo>
                      <a:pt x="368" y="87"/>
                      <a:pt x="356" y="73"/>
                      <a:pt x="339" y="70"/>
                    </a:cubicBezTo>
                    <a:close/>
                    <a:moveTo>
                      <a:pt x="345" y="277"/>
                    </a:moveTo>
                    <a:cubicBezTo>
                      <a:pt x="345" y="283"/>
                      <a:pt x="340" y="288"/>
                      <a:pt x="333" y="288"/>
                    </a:cubicBezTo>
                    <a:cubicBezTo>
                      <a:pt x="34" y="288"/>
                      <a:pt x="34" y="288"/>
                      <a:pt x="34" y="288"/>
                    </a:cubicBezTo>
                    <a:cubicBezTo>
                      <a:pt x="28" y="288"/>
                      <a:pt x="23" y="283"/>
                      <a:pt x="23" y="277"/>
                    </a:cubicBezTo>
                    <a:cubicBezTo>
                      <a:pt x="23" y="104"/>
                      <a:pt x="23" y="104"/>
                      <a:pt x="23" y="104"/>
                    </a:cubicBezTo>
                    <a:cubicBezTo>
                      <a:pt x="23" y="98"/>
                      <a:pt x="27" y="93"/>
                      <a:pt x="32" y="92"/>
                    </a:cubicBezTo>
                    <a:cubicBezTo>
                      <a:pt x="95" y="82"/>
                      <a:pt x="95" y="82"/>
                      <a:pt x="95" y="82"/>
                    </a:cubicBezTo>
                    <a:cubicBezTo>
                      <a:pt x="116" y="31"/>
                      <a:pt x="116" y="31"/>
                      <a:pt x="116" y="31"/>
                    </a:cubicBezTo>
                    <a:cubicBezTo>
                      <a:pt x="117" y="26"/>
                      <a:pt x="122" y="23"/>
                      <a:pt x="126" y="23"/>
                    </a:cubicBezTo>
                    <a:cubicBezTo>
                      <a:pt x="241" y="23"/>
                      <a:pt x="241" y="23"/>
                      <a:pt x="241" y="23"/>
                    </a:cubicBezTo>
                    <a:cubicBezTo>
                      <a:pt x="246" y="23"/>
                      <a:pt x="250" y="26"/>
                      <a:pt x="252" y="31"/>
                    </a:cubicBezTo>
                    <a:cubicBezTo>
                      <a:pt x="273" y="82"/>
                      <a:pt x="273" y="82"/>
                      <a:pt x="273" y="82"/>
                    </a:cubicBezTo>
                    <a:cubicBezTo>
                      <a:pt x="335" y="92"/>
                      <a:pt x="335" y="92"/>
                      <a:pt x="335" y="92"/>
                    </a:cubicBezTo>
                    <a:cubicBezTo>
                      <a:pt x="341" y="93"/>
                      <a:pt x="345" y="98"/>
                      <a:pt x="345" y="104"/>
                    </a:cubicBezTo>
                    <a:lnTo>
                      <a:pt x="345" y="27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40" name="Group 39"/>
          <p:cNvGrpSpPr/>
          <p:nvPr/>
        </p:nvGrpSpPr>
        <p:grpSpPr>
          <a:xfrm>
            <a:off x="2204133" y="1917918"/>
            <a:ext cx="1262609" cy="1215301"/>
            <a:chOff x="4517312" y="2971800"/>
            <a:chExt cx="2278614" cy="2278322"/>
          </a:xfrm>
        </p:grpSpPr>
        <p:sp>
          <p:nvSpPr>
            <p:cNvPr id="6" name="Oval 5"/>
            <p:cNvSpPr>
              <a:spLocks noChangeAspect="1"/>
            </p:cNvSpPr>
            <p:nvPr/>
          </p:nvSpPr>
          <p:spPr>
            <a:xfrm>
              <a:off x="4517312" y="2971800"/>
              <a:ext cx="2278614" cy="2278322"/>
            </a:xfrm>
            <a:prstGeom prst="ellipse">
              <a:avLst/>
            </a:prstGeom>
            <a:noFill/>
            <a:ln w="57150" cmpd="sng">
              <a:solidFill>
                <a:schemeClr val="accent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5007839" y="3481333"/>
              <a:ext cx="1317236" cy="1253388"/>
              <a:chOff x="1588" y="4763"/>
              <a:chExt cx="6746875" cy="6419850"/>
            </a:xfrm>
            <a:solidFill>
              <a:schemeClr val="accent2"/>
            </a:solidFill>
          </p:grpSpPr>
          <p:sp>
            <p:nvSpPr>
              <p:cNvPr id="32" name="Freeform 5"/>
              <p:cNvSpPr>
                <a:spLocks noEditPoints="1"/>
              </p:cNvSpPr>
              <p:nvPr/>
            </p:nvSpPr>
            <p:spPr bwMode="auto">
              <a:xfrm>
                <a:off x="1588" y="4763"/>
                <a:ext cx="6746875" cy="6419850"/>
              </a:xfrm>
              <a:custGeom>
                <a:avLst/>
                <a:gdLst>
                  <a:gd name="T0" fmla="*/ 1645 w 1796"/>
                  <a:gd name="T1" fmla="*/ 0 h 1709"/>
                  <a:gd name="T2" fmla="*/ 151 w 1796"/>
                  <a:gd name="T3" fmla="*/ 0 h 1709"/>
                  <a:gd name="T4" fmla="*/ 0 w 1796"/>
                  <a:gd name="T5" fmla="*/ 151 h 1709"/>
                  <a:gd name="T6" fmla="*/ 0 w 1796"/>
                  <a:gd name="T7" fmla="*/ 1307 h 1709"/>
                  <a:gd name="T8" fmla="*/ 151 w 1796"/>
                  <a:gd name="T9" fmla="*/ 1458 h 1709"/>
                  <a:gd name="T10" fmla="*/ 606 w 1796"/>
                  <a:gd name="T11" fmla="*/ 1458 h 1709"/>
                  <a:gd name="T12" fmla="*/ 526 w 1796"/>
                  <a:gd name="T13" fmla="*/ 1545 h 1709"/>
                  <a:gd name="T14" fmla="*/ 483 w 1796"/>
                  <a:gd name="T15" fmla="*/ 1590 h 1709"/>
                  <a:gd name="T16" fmla="*/ 479 w 1796"/>
                  <a:gd name="T17" fmla="*/ 1659 h 1709"/>
                  <a:gd name="T18" fmla="*/ 593 w 1796"/>
                  <a:gd name="T19" fmla="*/ 1709 h 1709"/>
                  <a:gd name="T20" fmla="*/ 1203 w 1796"/>
                  <a:gd name="T21" fmla="*/ 1709 h 1709"/>
                  <a:gd name="T22" fmla="*/ 1316 w 1796"/>
                  <a:gd name="T23" fmla="*/ 1659 h 1709"/>
                  <a:gd name="T24" fmla="*/ 1312 w 1796"/>
                  <a:gd name="T25" fmla="*/ 1590 h 1709"/>
                  <a:gd name="T26" fmla="*/ 1270 w 1796"/>
                  <a:gd name="T27" fmla="*/ 1545 h 1709"/>
                  <a:gd name="T28" fmla="*/ 1190 w 1796"/>
                  <a:gd name="T29" fmla="*/ 1458 h 1709"/>
                  <a:gd name="T30" fmla="*/ 1645 w 1796"/>
                  <a:gd name="T31" fmla="*/ 1458 h 1709"/>
                  <a:gd name="T32" fmla="*/ 1796 w 1796"/>
                  <a:gd name="T33" fmla="*/ 1307 h 1709"/>
                  <a:gd name="T34" fmla="*/ 1796 w 1796"/>
                  <a:gd name="T35" fmla="*/ 151 h 1709"/>
                  <a:gd name="T36" fmla="*/ 1645 w 1796"/>
                  <a:gd name="T37" fmla="*/ 0 h 1709"/>
                  <a:gd name="T38" fmla="*/ 1231 w 1796"/>
                  <a:gd name="T39" fmla="*/ 1585 h 1709"/>
                  <a:gd name="T40" fmla="*/ 1267 w 1796"/>
                  <a:gd name="T41" fmla="*/ 1622 h 1709"/>
                  <a:gd name="T42" fmla="*/ 1265 w 1796"/>
                  <a:gd name="T43" fmla="*/ 1635 h 1709"/>
                  <a:gd name="T44" fmla="*/ 1203 w 1796"/>
                  <a:gd name="T45" fmla="*/ 1653 h 1709"/>
                  <a:gd name="T46" fmla="*/ 593 w 1796"/>
                  <a:gd name="T47" fmla="*/ 1653 h 1709"/>
                  <a:gd name="T48" fmla="*/ 530 w 1796"/>
                  <a:gd name="T49" fmla="*/ 1635 h 1709"/>
                  <a:gd name="T50" fmla="*/ 528 w 1796"/>
                  <a:gd name="T51" fmla="*/ 1623 h 1709"/>
                  <a:gd name="T52" fmla="*/ 528 w 1796"/>
                  <a:gd name="T53" fmla="*/ 1623 h 1709"/>
                  <a:gd name="T54" fmla="*/ 565 w 1796"/>
                  <a:gd name="T55" fmla="*/ 1585 h 1709"/>
                  <a:gd name="T56" fmla="*/ 672 w 1796"/>
                  <a:gd name="T57" fmla="*/ 1458 h 1709"/>
                  <a:gd name="T58" fmla="*/ 1124 w 1796"/>
                  <a:gd name="T59" fmla="*/ 1458 h 1709"/>
                  <a:gd name="T60" fmla="*/ 1231 w 1796"/>
                  <a:gd name="T61" fmla="*/ 1585 h 1709"/>
                  <a:gd name="T62" fmla="*/ 1684 w 1796"/>
                  <a:gd name="T63" fmla="*/ 1307 h 1709"/>
                  <a:gd name="T64" fmla="*/ 1645 w 1796"/>
                  <a:gd name="T65" fmla="*/ 1346 h 1709"/>
                  <a:gd name="T66" fmla="*/ 151 w 1796"/>
                  <a:gd name="T67" fmla="*/ 1346 h 1709"/>
                  <a:gd name="T68" fmla="*/ 112 w 1796"/>
                  <a:gd name="T69" fmla="*/ 1307 h 1709"/>
                  <a:gd name="T70" fmla="*/ 112 w 1796"/>
                  <a:gd name="T71" fmla="*/ 151 h 1709"/>
                  <a:gd name="T72" fmla="*/ 151 w 1796"/>
                  <a:gd name="T73" fmla="*/ 112 h 1709"/>
                  <a:gd name="T74" fmla="*/ 1645 w 1796"/>
                  <a:gd name="T75" fmla="*/ 112 h 1709"/>
                  <a:gd name="T76" fmla="*/ 1684 w 1796"/>
                  <a:gd name="T77" fmla="*/ 151 h 1709"/>
                  <a:gd name="T78" fmla="*/ 1684 w 1796"/>
                  <a:gd name="T79" fmla="*/ 1307 h 17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796" h="1709">
                    <a:moveTo>
                      <a:pt x="1645" y="0"/>
                    </a:moveTo>
                    <a:cubicBezTo>
                      <a:pt x="151" y="0"/>
                      <a:pt x="151" y="0"/>
                      <a:pt x="151" y="0"/>
                    </a:cubicBezTo>
                    <a:cubicBezTo>
                      <a:pt x="68" y="0"/>
                      <a:pt x="0" y="67"/>
                      <a:pt x="0" y="151"/>
                    </a:cubicBezTo>
                    <a:cubicBezTo>
                      <a:pt x="0" y="1307"/>
                      <a:pt x="0" y="1307"/>
                      <a:pt x="0" y="1307"/>
                    </a:cubicBezTo>
                    <a:cubicBezTo>
                      <a:pt x="0" y="1390"/>
                      <a:pt x="68" y="1458"/>
                      <a:pt x="151" y="1458"/>
                    </a:cubicBezTo>
                    <a:cubicBezTo>
                      <a:pt x="606" y="1458"/>
                      <a:pt x="606" y="1458"/>
                      <a:pt x="606" y="1458"/>
                    </a:cubicBezTo>
                    <a:cubicBezTo>
                      <a:pt x="582" y="1488"/>
                      <a:pt x="544" y="1527"/>
                      <a:pt x="526" y="1545"/>
                    </a:cubicBezTo>
                    <a:cubicBezTo>
                      <a:pt x="506" y="1564"/>
                      <a:pt x="491" y="1579"/>
                      <a:pt x="483" y="1590"/>
                    </a:cubicBezTo>
                    <a:cubicBezTo>
                      <a:pt x="472" y="1605"/>
                      <a:pt x="467" y="1634"/>
                      <a:pt x="479" y="1659"/>
                    </a:cubicBezTo>
                    <a:cubicBezTo>
                      <a:pt x="491" y="1682"/>
                      <a:pt x="520" y="1709"/>
                      <a:pt x="593" y="1709"/>
                    </a:cubicBezTo>
                    <a:cubicBezTo>
                      <a:pt x="1203" y="1709"/>
                      <a:pt x="1203" y="1709"/>
                      <a:pt x="1203" y="1709"/>
                    </a:cubicBezTo>
                    <a:cubicBezTo>
                      <a:pt x="1276" y="1709"/>
                      <a:pt x="1305" y="1682"/>
                      <a:pt x="1316" y="1659"/>
                    </a:cubicBezTo>
                    <a:cubicBezTo>
                      <a:pt x="1329" y="1634"/>
                      <a:pt x="1324" y="1605"/>
                      <a:pt x="1312" y="1590"/>
                    </a:cubicBezTo>
                    <a:cubicBezTo>
                      <a:pt x="1304" y="1579"/>
                      <a:pt x="1289" y="1564"/>
                      <a:pt x="1270" y="1545"/>
                    </a:cubicBezTo>
                    <a:cubicBezTo>
                      <a:pt x="1252" y="1527"/>
                      <a:pt x="1213" y="1488"/>
                      <a:pt x="1190" y="1458"/>
                    </a:cubicBezTo>
                    <a:cubicBezTo>
                      <a:pt x="1645" y="1458"/>
                      <a:pt x="1645" y="1458"/>
                      <a:pt x="1645" y="1458"/>
                    </a:cubicBezTo>
                    <a:cubicBezTo>
                      <a:pt x="1728" y="1458"/>
                      <a:pt x="1796" y="1390"/>
                      <a:pt x="1796" y="1307"/>
                    </a:cubicBezTo>
                    <a:cubicBezTo>
                      <a:pt x="1796" y="151"/>
                      <a:pt x="1796" y="151"/>
                      <a:pt x="1796" y="151"/>
                    </a:cubicBezTo>
                    <a:cubicBezTo>
                      <a:pt x="1796" y="67"/>
                      <a:pt x="1728" y="0"/>
                      <a:pt x="1645" y="0"/>
                    </a:cubicBezTo>
                    <a:close/>
                    <a:moveTo>
                      <a:pt x="1231" y="1585"/>
                    </a:moveTo>
                    <a:cubicBezTo>
                      <a:pt x="1247" y="1601"/>
                      <a:pt x="1262" y="1616"/>
                      <a:pt x="1267" y="1622"/>
                    </a:cubicBezTo>
                    <a:cubicBezTo>
                      <a:pt x="1267" y="1622"/>
                      <a:pt x="1269" y="1629"/>
                      <a:pt x="1265" y="1635"/>
                    </a:cubicBezTo>
                    <a:cubicBezTo>
                      <a:pt x="1258" y="1646"/>
                      <a:pt x="1235" y="1653"/>
                      <a:pt x="1203" y="1653"/>
                    </a:cubicBezTo>
                    <a:cubicBezTo>
                      <a:pt x="593" y="1653"/>
                      <a:pt x="593" y="1653"/>
                      <a:pt x="593" y="1653"/>
                    </a:cubicBezTo>
                    <a:cubicBezTo>
                      <a:pt x="561" y="1653"/>
                      <a:pt x="538" y="1646"/>
                      <a:pt x="530" y="1635"/>
                    </a:cubicBezTo>
                    <a:cubicBezTo>
                      <a:pt x="527" y="1629"/>
                      <a:pt x="528" y="1623"/>
                      <a:pt x="528" y="1623"/>
                    </a:cubicBezTo>
                    <a:cubicBezTo>
                      <a:pt x="528" y="1623"/>
                      <a:pt x="528" y="1623"/>
                      <a:pt x="528" y="1623"/>
                    </a:cubicBezTo>
                    <a:cubicBezTo>
                      <a:pt x="534" y="1616"/>
                      <a:pt x="549" y="1601"/>
                      <a:pt x="565" y="1585"/>
                    </a:cubicBezTo>
                    <a:cubicBezTo>
                      <a:pt x="614" y="1536"/>
                      <a:pt x="654" y="1494"/>
                      <a:pt x="672" y="1458"/>
                    </a:cubicBezTo>
                    <a:cubicBezTo>
                      <a:pt x="1124" y="1458"/>
                      <a:pt x="1124" y="1458"/>
                      <a:pt x="1124" y="1458"/>
                    </a:cubicBezTo>
                    <a:cubicBezTo>
                      <a:pt x="1142" y="1494"/>
                      <a:pt x="1182" y="1536"/>
                      <a:pt x="1231" y="1585"/>
                    </a:cubicBezTo>
                    <a:close/>
                    <a:moveTo>
                      <a:pt x="1684" y="1307"/>
                    </a:moveTo>
                    <a:cubicBezTo>
                      <a:pt x="1684" y="1328"/>
                      <a:pt x="1666" y="1346"/>
                      <a:pt x="1645" y="1346"/>
                    </a:cubicBezTo>
                    <a:cubicBezTo>
                      <a:pt x="151" y="1346"/>
                      <a:pt x="151" y="1346"/>
                      <a:pt x="151" y="1346"/>
                    </a:cubicBezTo>
                    <a:cubicBezTo>
                      <a:pt x="129" y="1346"/>
                      <a:pt x="112" y="1328"/>
                      <a:pt x="112" y="1307"/>
                    </a:cubicBezTo>
                    <a:cubicBezTo>
                      <a:pt x="112" y="151"/>
                      <a:pt x="112" y="151"/>
                      <a:pt x="112" y="151"/>
                    </a:cubicBezTo>
                    <a:cubicBezTo>
                      <a:pt x="112" y="129"/>
                      <a:pt x="129" y="112"/>
                      <a:pt x="151" y="112"/>
                    </a:cubicBezTo>
                    <a:cubicBezTo>
                      <a:pt x="1645" y="112"/>
                      <a:pt x="1645" y="112"/>
                      <a:pt x="1645" y="112"/>
                    </a:cubicBezTo>
                    <a:cubicBezTo>
                      <a:pt x="1666" y="112"/>
                      <a:pt x="1684" y="129"/>
                      <a:pt x="1684" y="151"/>
                    </a:cubicBezTo>
                    <a:lnTo>
                      <a:pt x="1684" y="130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3" name="Freeform 6"/>
              <p:cNvSpPr>
                <a:spLocks noEditPoints="1"/>
              </p:cNvSpPr>
              <p:nvPr/>
            </p:nvSpPr>
            <p:spPr bwMode="auto">
              <a:xfrm>
                <a:off x="842963" y="846138"/>
                <a:ext cx="5064125" cy="3376613"/>
              </a:xfrm>
              <a:custGeom>
                <a:avLst/>
                <a:gdLst>
                  <a:gd name="T0" fmla="*/ 1252 w 1348"/>
                  <a:gd name="T1" fmla="*/ 0 h 899"/>
                  <a:gd name="T2" fmla="*/ 96 w 1348"/>
                  <a:gd name="T3" fmla="*/ 0 h 899"/>
                  <a:gd name="T4" fmla="*/ 0 w 1348"/>
                  <a:gd name="T5" fmla="*/ 95 h 899"/>
                  <a:gd name="T6" fmla="*/ 0 w 1348"/>
                  <a:gd name="T7" fmla="*/ 803 h 899"/>
                  <a:gd name="T8" fmla="*/ 96 w 1348"/>
                  <a:gd name="T9" fmla="*/ 899 h 899"/>
                  <a:gd name="T10" fmla="*/ 1252 w 1348"/>
                  <a:gd name="T11" fmla="*/ 899 h 899"/>
                  <a:gd name="T12" fmla="*/ 1348 w 1348"/>
                  <a:gd name="T13" fmla="*/ 803 h 899"/>
                  <a:gd name="T14" fmla="*/ 1348 w 1348"/>
                  <a:gd name="T15" fmla="*/ 95 h 899"/>
                  <a:gd name="T16" fmla="*/ 1252 w 1348"/>
                  <a:gd name="T17" fmla="*/ 0 h 899"/>
                  <a:gd name="T18" fmla="*/ 1291 w 1348"/>
                  <a:gd name="T19" fmla="*/ 803 h 899"/>
                  <a:gd name="T20" fmla="*/ 1252 w 1348"/>
                  <a:gd name="T21" fmla="*/ 843 h 899"/>
                  <a:gd name="T22" fmla="*/ 96 w 1348"/>
                  <a:gd name="T23" fmla="*/ 843 h 899"/>
                  <a:gd name="T24" fmla="*/ 56 w 1348"/>
                  <a:gd name="T25" fmla="*/ 803 h 899"/>
                  <a:gd name="T26" fmla="*/ 56 w 1348"/>
                  <a:gd name="T27" fmla="*/ 95 h 899"/>
                  <a:gd name="T28" fmla="*/ 96 w 1348"/>
                  <a:gd name="T29" fmla="*/ 56 h 899"/>
                  <a:gd name="T30" fmla="*/ 1252 w 1348"/>
                  <a:gd name="T31" fmla="*/ 56 h 899"/>
                  <a:gd name="T32" fmla="*/ 1291 w 1348"/>
                  <a:gd name="T33" fmla="*/ 95 h 899"/>
                  <a:gd name="T34" fmla="*/ 1291 w 1348"/>
                  <a:gd name="T35" fmla="*/ 803 h 8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348" h="899">
                    <a:moveTo>
                      <a:pt x="1252" y="0"/>
                    </a:moveTo>
                    <a:cubicBezTo>
                      <a:pt x="96" y="0"/>
                      <a:pt x="96" y="0"/>
                      <a:pt x="96" y="0"/>
                    </a:cubicBezTo>
                    <a:cubicBezTo>
                      <a:pt x="43" y="0"/>
                      <a:pt x="0" y="43"/>
                      <a:pt x="0" y="95"/>
                    </a:cubicBezTo>
                    <a:cubicBezTo>
                      <a:pt x="0" y="803"/>
                      <a:pt x="0" y="803"/>
                      <a:pt x="0" y="803"/>
                    </a:cubicBezTo>
                    <a:cubicBezTo>
                      <a:pt x="0" y="856"/>
                      <a:pt x="43" y="899"/>
                      <a:pt x="96" y="899"/>
                    </a:cubicBezTo>
                    <a:cubicBezTo>
                      <a:pt x="1252" y="899"/>
                      <a:pt x="1252" y="899"/>
                      <a:pt x="1252" y="899"/>
                    </a:cubicBezTo>
                    <a:cubicBezTo>
                      <a:pt x="1305" y="899"/>
                      <a:pt x="1348" y="856"/>
                      <a:pt x="1348" y="803"/>
                    </a:cubicBezTo>
                    <a:cubicBezTo>
                      <a:pt x="1348" y="95"/>
                      <a:pt x="1348" y="95"/>
                      <a:pt x="1348" y="95"/>
                    </a:cubicBezTo>
                    <a:cubicBezTo>
                      <a:pt x="1348" y="43"/>
                      <a:pt x="1305" y="0"/>
                      <a:pt x="1252" y="0"/>
                    </a:cubicBezTo>
                    <a:close/>
                    <a:moveTo>
                      <a:pt x="1291" y="803"/>
                    </a:moveTo>
                    <a:cubicBezTo>
                      <a:pt x="1291" y="825"/>
                      <a:pt x="1274" y="843"/>
                      <a:pt x="1252" y="843"/>
                    </a:cubicBezTo>
                    <a:cubicBezTo>
                      <a:pt x="96" y="843"/>
                      <a:pt x="96" y="843"/>
                      <a:pt x="96" y="843"/>
                    </a:cubicBezTo>
                    <a:cubicBezTo>
                      <a:pt x="74" y="843"/>
                      <a:pt x="56" y="825"/>
                      <a:pt x="56" y="803"/>
                    </a:cubicBezTo>
                    <a:cubicBezTo>
                      <a:pt x="56" y="95"/>
                      <a:pt x="56" y="95"/>
                      <a:pt x="56" y="95"/>
                    </a:cubicBezTo>
                    <a:cubicBezTo>
                      <a:pt x="56" y="74"/>
                      <a:pt x="74" y="56"/>
                      <a:pt x="96" y="56"/>
                    </a:cubicBezTo>
                    <a:cubicBezTo>
                      <a:pt x="1252" y="56"/>
                      <a:pt x="1252" y="56"/>
                      <a:pt x="1252" y="56"/>
                    </a:cubicBezTo>
                    <a:cubicBezTo>
                      <a:pt x="1274" y="56"/>
                      <a:pt x="1291" y="74"/>
                      <a:pt x="1291" y="95"/>
                    </a:cubicBezTo>
                    <a:lnTo>
                      <a:pt x="1291" y="8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4" name="Freeform 7"/>
              <p:cNvSpPr>
                <a:spLocks noEditPoints="1"/>
              </p:cNvSpPr>
              <p:nvPr/>
            </p:nvSpPr>
            <p:spPr bwMode="auto">
              <a:xfrm>
                <a:off x="3059113" y="4321176"/>
                <a:ext cx="631825" cy="630238"/>
              </a:xfrm>
              <a:custGeom>
                <a:avLst/>
                <a:gdLst>
                  <a:gd name="T0" fmla="*/ 84 w 168"/>
                  <a:gd name="T1" fmla="*/ 0 h 168"/>
                  <a:gd name="T2" fmla="*/ 0 w 168"/>
                  <a:gd name="T3" fmla="*/ 84 h 168"/>
                  <a:gd name="T4" fmla="*/ 84 w 168"/>
                  <a:gd name="T5" fmla="*/ 168 h 168"/>
                  <a:gd name="T6" fmla="*/ 168 w 168"/>
                  <a:gd name="T7" fmla="*/ 84 h 168"/>
                  <a:gd name="T8" fmla="*/ 84 w 168"/>
                  <a:gd name="T9" fmla="*/ 0 h 168"/>
                  <a:gd name="T10" fmla="*/ 84 w 168"/>
                  <a:gd name="T11" fmla="*/ 112 h 168"/>
                  <a:gd name="T12" fmla="*/ 56 w 168"/>
                  <a:gd name="T13" fmla="*/ 84 h 168"/>
                  <a:gd name="T14" fmla="*/ 84 w 168"/>
                  <a:gd name="T15" fmla="*/ 56 h 168"/>
                  <a:gd name="T16" fmla="*/ 112 w 168"/>
                  <a:gd name="T17" fmla="*/ 84 h 168"/>
                  <a:gd name="T18" fmla="*/ 84 w 168"/>
                  <a:gd name="T19" fmla="*/ 112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68" h="168">
                    <a:moveTo>
                      <a:pt x="84" y="0"/>
                    </a:moveTo>
                    <a:cubicBezTo>
                      <a:pt x="38" y="0"/>
                      <a:pt x="0" y="38"/>
                      <a:pt x="0" y="84"/>
                    </a:cubicBezTo>
                    <a:cubicBezTo>
                      <a:pt x="0" y="131"/>
                      <a:pt x="38" y="168"/>
                      <a:pt x="84" y="168"/>
                    </a:cubicBezTo>
                    <a:cubicBezTo>
                      <a:pt x="130" y="168"/>
                      <a:pt x="168" y="131"/>
                      <a:pt x="168" y="84"/>
                    </a:cubicBezTo>
                    <a:cubicBezTo>
                      <a:pt x="168" y="38"/>
                      <a:pt x="130" y="0"/>
                      <a:pt x="84" y="0"/>
                    </a:cubicBezTo>
                    <a:close/>
                    <a:moveTo>
                      <a:pt x="84" y="112"/>
                    </a:moveTo>
                    <a:cubicBezTo>
                      <a:pt x="68" y="112"/>
                      <a:pt x="56" y="100"/>
                      <a:pt x="56" y="84"/>
                    </a:cubicBezTo>
                    <a:cubicBezTo>
                      <a:pt x="56" y="69"/>
                      <a:pt x="68" y="56"/>
                      <a:pt x="84" y="56"/>
                    </a:cubicBezTo>
                    <a:cubicBezTo>
                      <a:pt x="99" y="56"/>
                      <a:pt x="112" y="69"/>
                      <a:pt x="112" y="84"/>
                    </a:cubicBezTo>
                    <a:cubicBezTo>
                      <a:pt x="112" y="100"/>
                      <a:pt x="99" y="112"/>
                      <a:pt x="84" y="1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5" name="Freeform 8"/>
              <p:cNvSpPr>
                <a:spLocks/>
              </p:cNvSpPr>
              <p:nvPr/>
            </p:nvSpPr>
            <p:spPr bwMode="auto">
              <a:xfrm>
                <a:off x="2528888" y="2533651"/>
                <a:ext cx="628650" cy="1262063"/>
              </a:xfrm>
              <a:custGeom>
                <a:avLst/>
                <a:gdLst>
                  <a:gd name="T0" fmla="*/ 125 w 167"/>
                  <a:gd name="T1" fmla="*/ 0 h 336"/>
                  <a:gd name="T2" fmla="*/ 42 w 167"/>
                  <a:gd name="T3" fmla="*/ 0 h 336"/>
                  <a:gd name="T4" fmla="*/ 0 w 167"/>
                  <a:gd name="T5" fmla="*/ 42 h 336"/>
                  <a:gd name="T6" fmla="*/ 0 w 167"/>
                  <a:gd name="T7" fmla="*/ 294 h 336"/>
                  <a:gd name="T8" fmla="*/ 42 w 167"/>
                  <a:gd name="T9" fmla="*/ 336 h 336"/>
                  <a:gd name="T10" fmla="*/ 125 w 167"/>
                  <a:gd name="T11" fmla="*/ 336 h 336"/>
                  <a:gd name="T12" fmla="*/ 167 w 167"/>
                  <a:gd name="T13" fmla="*/ 294 h 336"/>
                  <a:gd name="T14" fmla="*/ 167 w 167"/>
                  <a:gd name="T15" fmla="*/ 42 h 336"/>
                  <a:gd name="T16" fmla="*/ 125 w 167"/>
                  <a:gd name="T17" fmla="*/ 0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7" h="336">
                    <a:moveTo>
                      <a:pt x="125" y="0"/>
                    </a:moveTo>
                    <a:cubicBezTo>
                      <a:pt x="42" y="0"/>
                      <a:pt x="42" y="0"/>
                      <a:pt x="42" y="0"/>
                    </a:cubicBezTo>
                    <a:cubicBezTo>
                      <a:pt x="19" y="0"/>
                      <a:pt x="0" y="18"/>
                      <a:pt x="0" y="42"/>
                    </a:cubicBezTo>
                    <a:cubicBezTo>
                      <a:pt x="0" y="294"/>
                      <a:pt x="0" y="294"/>
                      <a:pt x="0" y="294"/>
                    </a:cubicBezTo>
                    <a:cubicBezTo>
                      <a:pt x="0" y="317"/>
                      <a:pt x="19" y="336"/>
                      <a:pt x="42" y="336"/>
                    </a:cubicBezTo>
                    <a:cubicBezTo>
                      <a:pt x="125" y="336"/>
                      <a:pt x="125" y="336"/>
                      <a:pt x="125" y="336"/>
                    </a:cubicBezTo>
                    <a:cubicBezTo>
                      <a:pt x="148" y="336"/>
                      <a:pt x="167" y="317"/>
                      <a:pt x="167" y="294"/>
                    </a:cubicBezTo>
                    <a:cubicBezTo>
                      <a:pt x="167" y="42"/>
                      <a:pt x="167" y="42"/>
                      <a:pt x="167" y="42"/>
                    </a:cubicBezTo>
                    <a:cubicBezTo>
                      <a:pt x="167" y="18"/>
                      <a:pt x="148" y="0"/>
                      <a:pt x="12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6" name="Freeform 9"/>
              <p:cNvSpPr>
                <a:spLocks/>
              </p:cNvSpPr>
              <p:nvPr/>
            </p:nvSpPr>
            <p:spPr bwMode="auto">
              <a:xfrm>
                <a:off x="4632326" y="1266826"/>
                <a:ext cx="635000" cy="2528888"/>
              </a:xfrm>
              <a:custGeom>
                <a:avLst/>
                <a:gdLst>
                  <a:gd name="T0" fmla="*/ 126 w 169"/>
                  <a:gd name="T1" fmla="*/ 0 h 673"/>
                  <a:gd name="T2" fmla="*/ 42 w 169"/>
                  <a:gd name="T3" fmla="*/ 0 h 673"/>
                  <a:gd name="T4" fmla="*/ 0 w 169"/>
                  <a:gd name="T5" fmla="*/ 41 h 673"/>
                  <a:gd name="T6" fmla="*/ 0 w 169"/>
                  <a:gd name="T7" fmla="*/ 632 h 673"/>
                  <a:gd name="T8" fmla="*/ 42 w 169"/>
                  <a:gd name="T9" fmla="*/ 673 h 673"/>
                  <a:gd name="T10" fmla="*/ 126 w 169"/>
                  <a:gd name="T11" fmla="*/ 673 h 673"/>
                  <a:gd name="T12" fmla="*/ 169 w 169"/>
                  <a:gd name="T13" fmla="*/ 632 h 673"/>
                  <a:gd name="T14" fmla="*/ 169 w 169"/>
                  <a:gd name="T15" fmla="*/ 41 h 673"/>
                  <a:gd name="T16" fmla="*/ 126 w 169"/>
                  <a:gd name="T17" fmla="*/ 0 h 6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9" h="673">
                    <a:moveTo>
                      <a:pt x="126" y="0"/>
                    </a:moveTo>
                    <a:cubicBezTo>
                      <a:pt x="42" y="0"/>
                      <a:pt x="42" y="0"/>
                      <a:pt x="42" y="0"/>
                    </a:cubicBezTo>
                    <a:cubicBezTo>
                      <a:pt x="19" y="0"/>
                      <a:pt x="0" y="19"/>
                      <a:pt x="0" y="41"/>
                    </a:cubicBezTo>
                    <a:cubicBezTo>
                      <a:pt x="0" y="632"/>
                      <a:pt x="0" y="632"/>
                      <a:pt x="0" y="632"/>
                    </a:cubicBezTo>
                    <a:cubicBezTo>
                      <a:pt x="0" y="655"/>
                      <a:pt x="19" y="673"/>
                      <a:pt x="42" y="673"/>
                    </a:cubicBezTo>
                    <a:cubicBezTo>
                      <a:pt x="126" y="673"/>
                      <a:pt x="126" y="673"/>
                      <a:pt x="126" y="673"/>
                    </a:cubicBezTo>
                    <a:cubicBezTo>
                      <a:pt x="150" y="673"/>
                      <a:pt x="169" y="655"/>
                      <a:pt x="169" y="632"/>
                    </a:cubicBezTo>
                    <a:cubicBezTo>
                      <a:pt x="169" y="41"/>
                      <a:pt x="169" y="41"/>
                      <a:pt x="169" y="41"/>
                    </a:cubicBezTo>
                    <a:cubicBezTo>
                      <a:pt x="169" y="19"/>
                      <a:pt x="150" y="0"/>
                      <a:pt x="12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7" name="Freeform 10"/>
              <p:cNvSpPr>
                <a:spLocks/>
              </p:cNvSpPr>
              <p:nvPr/>
            </p:nvSpPr>
            <p:spPr bwMode="auto">
              <a:xfrm>
                <a:off x="3584576" y="2112963"/>
                <a:ext cx="627063" cy="1682750"/>
              </a:xfrm>
              <a:custGeom>
                <a:avLst/>
                <a:gdLst>
                  <a:gd name="T0" fmla="*/ 125 w 167"/>
                  <a:gd name="T1" fmla="*/ 0 h 448"/>
                  <a:gd name="T2" fmla="*/ 41 w 167"/>
                  <a:gd name="T3" fmla="*/ 0 h 448"/>
                  <a:gd name="T4" fmla="*/ 0 w 167"/>
                  <a:gd name="T5" fmla="*/ 40 h 448"/>
                  <a:gd name="T6" fmla="*/ 0 w 167"/>
                  <a:gd name="T7" fmla="*/ 407 h 448"/>
                  <a:gd name="T8" fmla="*/ 41 w 167"/>
                  <a:gd name="T9" fmla="*/ 448 h 448"/>
                  <a:gd name="T10" fmla="*/ 125 w 167"/>
                  <a:gd name="T11" fmla="*/ 448 h 448"/>
                  <a:gd name="T12" fmla="*/ 167 w 167"/>
                  <a:gd name="T13" fmla="*/ 407 h 448"/>
                  <a:gd name="T14" fmla="*/ 167 w 167"/>
                  <a:gd name="T15" fmla="*/ 40 h 448"/>
                  <a:gd name="T16" fmla="*/ 125 w 167"/>
                  <a:gd name="T17" fmla="*/ 0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7" h="448">
                    <a:moveTo>
                      <a:pt x="125" y="0"/>
                    </a:moveTo>
                    <a:cubicBezTo>
                      <a:pt x="41" y="0"/>
                      <a:pt x="41" y="0"/>
                      <a:pt x="41" y="0"/>
                    </a:cubicBezTo>
                    <a:cubicBezTo>
                      <a:pt x="18" y="0"/>
                      <a:pt x="0" y="18"/>
                      <a:pt x="0" y="40"/>
                    </a:cubicBezTo>
                    <a:cubicBezTo>
                      <a:pt x="0" y="407"/>
                      <a:pt x="0" y="407"/>
                      <a:pt x="0" y="407"/>
                    </a:cubicBezTo>
                    <a:cubicBezTo>
                      <a:pt x="0" y="430"/>
                      <a:pt x="18" y="448"/>
                      <a:pt x="41" y="448"/>
                    </a:cubicBezTo>
                    <a:cubicBezTo>
                      <a:pt x="125" y="448"/>
                      <a:pt x="125" y="448"/>
                      <a:pt x="125" y="448"/>
                    </a:cubicBezTo>
                    <a:cubicBezTo>
                      <a:pt x="148" y="448"/>
                      <a:pt x="167" y="430"/>
                      <a:pt x="167" y="407"/>
                    </a:cubicBezTo>
                    <a:cubicBezTo>
                      <a:pt x="167" y="40"/>
                      <a:pt x="167" y="40"/>
                      <a:pt x="167" y="40"/>
                    </a:cubicBezTo>
                    <a:cubicBezTo>
                      <a:pt x="167" y="18"/>
                      <a:pt x="148" y="0"/>
                      <a:pt x="12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8" name="Freeform 11"/>
              <p:cNvSpPr>
                <a:spLocks/>
              </p:cNvSpPr>
              <p:nvPr/>
            </p:nvSpPr>
            <p:spPr bwMode="auto">
              <a:xfrm>
                <a:off x="1474788" y="1687513"/>
                <a:ext cx="633413" cy="2108200"/>
              </a:xfrm>
              <a:custGeom>
                <a:avLst/>
                <a:gdLst>
                  <a:gd name="T0" fmla="*/ 127 w 169"/>
                  <a:gd name="T1" fmla="*/ 0 h 561"/>
                  <a:gd name="T2" fmla="*/ 43 w 169"/>
                  <a:gd name="T3" fmla="*/ 0 h 561"/>
                  <a:gd name="T4" fmla="*/ 0 w 169"/>
                  <a:gd name="T5" fmla="*/ 40 h 561"/>
                  <a:gd name="T6" fmla="*/ 0 w 169"/>
                  <a:gd name="T7" fmla="*/ 521 h 561"/>
                  <a:gd name="T8" fmla="*/ 43 w 169"/>
                  <a:gd name="T9" fmla="*/ 561 h 561"/>
                  <a:gd name="T10" fmla="*/ 127 w 169"/>
                  <a:gd name="T11" fmla="*/ 561 h 561"/>
                  <a:gd name="T12" fmla="*/ 169 w 169"/>
                  <a:gd name="T13" fmla="*/ 521 h 561"/>
                  <a:gd name="T14" fmla="*/ 169 w 169"/>
                  <a:gd name="T15" fmla="*/ 40 h 561"/>
                  <a:gd name="T16" fmla="*/ 127 w 169"/>
                  <a:gd name="T17" fmla="*/ 0 h 5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9" h="561">
                    <a:moveTo>
                      <a:pt x="127" y="0"/>
                    </a:moveTo>
                    <a:cubicBezTo>
                      <a:pt x="43" y="0"/>
                      <a:pt x="43" y="0"/>
                      <a:pt x="43" y="0"/>
                    </a:cubicBezTo>
                    <a:cubicBezTo>
                      <a:pt x="19" y="0"/>
                      <a:pt x="0" y="18"/>
                      <a:pt x="0" y="40"/>
                    </a:cubicBezTo>
                    <a:cubicBezTo>
                      <a:pt x="0" y="521"/>
                      <a:pt x="0" y="521"/>
                      <a:pt x="0" y="521"/>
                    </a:cubicBezTo>
                    <a:cubicBezTo>
                      <a:pt x="0" y="543"/>
                      <a:pt x="19" y="561"/>
                      <a:pt x="43" y="561"/>
                    </a:cubicBezTo>
                    <a:cubicBezTo>
                      <a:pt x="127" y="561"/>
                      <a:pt x="127" y="561"/>
                      <a:pt x="127" y="561"/>
                    </a:cubicBezTo>
                    <a:cubicBezTo>
                      <a:pt x="150" y="561"/>
                      <a:pt x="169" y="543"/>
                      <a:pt x="169" y="521"/>
                    </a:cubicBezTo>
                    <a:cubicBezTo>
                      <a:pt x="169" y="40"/>
                      <a:pt x="169" y="40"/>
                      <a:pt x="169" y="40"/>
                    </a:cubicBezTo>
                    <a:cubicBezTo>
                      <a:pt x="169" y="18"/>
                      <a:pt x="150" y="0"/>
                      <a:pt x="12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sp>
        <p:nvSpPr>
          <p:cNvPr id="11" name="Rectangle 10"/>
          <p:cNvSpPr/>
          <p:nvPr/>
        </p:nvSpPr>
        <p:spPr>
          <a:xfrm>
            <a:off x="1752600" y="3856208"/>
            <a:ext cx="26368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1400" dirty="0"/>
              <a:t>Cook </a:t>
            </a:r>
            <a:r>
              <a:rPr lang="en-US" sz="1400" dirty="0" smtClean="0"/>
              <a:t>food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/>
              <a:t>Check </a:t>
            </a:r>
            <a:r>
              <a:rPr lang="en-US" sz="1400" dirty="0" smtClean="0"/>
              <a:t>food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 smtClean="0"/>
              <a:t>Deliver </a:t>
            </a:r>
            <a:r>
              <a:rPr lang="en-US" sz="1400" dirty="0"/>
              <a:t>food </a:t>
            </a:r>
            <a:r>
              <a:rPr lang="en-US" sz="1400" dirty="0" smtClean="0"/>
              <a:t>to Table respective Table, when it cooked or Ready 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 smtClean="0"/>
              <a:t>Monitor Order &amp; Stock </a:t>
            </a:r>
          </a:p>
          <a:p>
            <a:endParaRPr lang="en-US" sz="1400" dirty="0" smtClean="0"/>
          </a:p>
          <a:p>
            <a:pPr marL="400050" indent="-400050">
              <a:buFont typeface="+mj-lt"/>
              <a:buAutoNum type="romanUcPeriod"/>
            </a:pPr>
            <a:endParaRPr lang="en-US" sz="1400" b="1" dirty="0"/>
          </a:p>
        </p:txBody>
      </p:sp>
      <p:sp>
        <p:nvSpPr>
          <p:cNvPr id="121" name="Rectangle 120"/>
          <p:cNvSpPr/>
          <p:nvPr/>
        </p:nvSpPr>
        <p:spPr>
          <a:xfrm>
            <a:off x="4373564" y="3822918"/>
            <a:ext cx="29416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1400" dirty="0"/>
              <a:t>Keep a </a:t>
            </a:r>
            <a:r>
              <a:rPr lang="en-US" sz="1400" dirty="0" smtClean="0"/>
              <a:t>sanitized</a:t>
            </a:r>
            <a:r>
              <a:rPr lang="en-US" sz="1400" dirty="0"/>
              <a:t> environment in the </a:t>
            </a:r>
            <a:r>
              <a:rPr lang="en-US" sz="1400" dirty="0" smtClean="0"/>
              <a:t>kitchen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/>
              <a:t>Prepare </a:t>
            </a:r>
            <a:r>
              <a:rPr lang="en-US" sz="1400" dirty="0" smtClean="0"/>
              <a:t>tables, Plates and glasses</a:t>
            </a:r>
          </a:p>
          <a:p>
            <a:pPr marL="400050" indent="-400050">
              <a:buFont typeface="+mj-lt"/>
              <a:buAutoNum type="romanUcPeriod"/>
            </a:pPr>
            <a:r>
              <a:rPr lang="en-US" sz="1400" dirty="0"/>
              <a:t>Check dishes and kitchenware for cleanliness</a:t>
            </a:r>
            <a:endParaRPr lang="en-US" sz="1400" dirty="0" smtClean="0"/>
          </a:p>
          <a:p>
            <a:pPr marL="400050" indent="-400050">
              <a:buFont typeface="+mj-lt"/>
              <a:buAutoNum type="romanUcPeriod"/>
            </a:pPr>
            <a:endParaRPr lang="en-US" sz="1400" dirty="0" smtClean="0"/>
          </a:p>
          <a:p>
            <a:pPr marL="400050" indent="-400050">
              <a:buFont typeface="+mj-lt"/>
              <a:buAutoNum type="romanUcPeriod"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389030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/>
      <p:bldP spid="1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62511" y="356058"/>
            <a:ext cx="399450" cy="365125"/>
          </a:xfrm>
        </p:spPr>
        <p:txBody>
          <a:bodyPr/>
          <a:lstStyle/>
          <a:p>
            <a:fld id="{9DF686B8-C880-FF40-96DC-14FF2413C34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ystem Requirements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System Requirements that are available in Desired Software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70279"/>
              </p:ext>
            </p:extLst>
          </p:nvPr>
        </p:nvGraphicFramePr>
        <p:xfrm>
          <a:off x="533400" y="1219200"/>
          <a:ext cx="8077200" cy="4383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755"/>
                <a:gridCol w="1918335"/>
                <a:gridCol w="5452110"/>
              </a:tblGrid>
              <a:tr h="72625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Requirements </a:t>
                      </a:r>
                      <a:endParaRPr lang="en-US" dirty="0"/>
                    </a:p>
                  </a:txBody>
                  <a:tcPr/>
                </a:tc>
              </a:tr>
              <a:tr h="227658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Admin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itchFamily="2" charset="2"/>
                        <a:buNone/>
                      </a:pPr>
                      <a:endParaRPr lang="en-US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dirty="0" smtClean="0"/>
                        <a:t>Admin</a:t>
                      </a:r>
                      <a:r>
                        <a:rPr lang="en-US" baseline="0" dirty="0" smtClean="0"/>
                        <a:t> Shall be able to Create / Delete and Manage  Location’s .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baseline="0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dirty="0" smtClean="0"/>
                        <a:t>Admin Shall</a:t>
                      </a:r>
                      <a:r>
                        <a:rPr lang="en-US" baseline="0" dirty="0" smtClean="0"/>
                        <a:t> be create (System user’s) as well as another Admin of System that may have all Rights of system .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baseline="0" dirty="0" smtClean="0"/>
                    </a:p>
                    <a:p>
                      <a:pPr marL="285750" marR="0" indent="-285750" algn="l" defTabSz="457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baseline="0" dirty="0" smtClean="0"/>
                        <a:t>Create, Update and Delete (Menu and Table)( CRUD operations )</a:t>
                      </a:r>
                    </a:p>
                    <a:p>
                      <a:pPr marL="285750" marR="0" indent="-285750" algn="l" defTabSz="457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endParaRPr lang="en-US" baseline="0" dirty="0" smtClean="0"/>
                    </a:p>
                    <a:p>
                      <a:pPr marL="285750" marR="0" indent="-285750" algn="l" defTabSz="457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baseline="0" dirty="0" smtClean="0"/>
                        <a:t>Admin shall be able to give Authentication and any rights to System users as per Requirements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356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62511" y="356058"/>
            <a:ext cx="399450" cy="365125"/>
          </a:xfrm>
        </p:spPr>
        <p:txBody>
          <a:bodyPr/>
          <a:lstStyle/>
          <a:p>
            <a:fld id="{9DF686B8-C880-FF40-96DC-14FF2413C34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ystem Requirements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System Requirements that are available in Desired Software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463018"/>
              </p:ext>
            </p:extLst>
          </p:nvPr>
        </p:nvGraphicFramePr>
        <p:xfrm>
          <a:off x="533400" y="1219200"/>
          <a:ext cx="8077200" cy="4749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755"/>
                <a:gridCol w="1918335"/>
                <a:gridCol w="5452110"/>
              </a:tblGrid>
              <a:tr h="72625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Requirements </a:t>
                      </a:r>
                      <a:endParaRPr lang="en-US" dirty="0"/>
                    </a:p>
                  </a:txBody>
                  <a:tcPr/>
                </a:tc>
              </a:tr>
              <a:tr h="227658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Admin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baseline="0" dirty="0" smtClean="0"/>
                        <a:t>Add new items into Menu  ( CRUD operations  )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baseline="0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baseline="0" dirty="0" smtClean="0"/>
                        <a:t>Generate Reports regarding</a:t>
                      </a:r>
                    </a:p>
                    <a:p>
                      <a:pPr marL="342900" indent="-342900">
                        <a:buFont typeface="Wingdings" pitchFamily="2" charset="2"/>
                        <a:buChar char="§"/>
                      </a:pPr>
                      <a:r>
                        <a:rPr lang="en-US" baseline="0" dirty="0" smtClean="0"/>
                        <a:t>Income</a:t>
                      </a:r>
                    </a:p>
                    <a:p>
                      <a:pPr marL="342900" indent="-342900">
                        <a:buFont typeface="Wingdings" pitchFamily="2" charset="2"/>
                        <a:buChar char="§"/>
                      </a:pPr>
                      <a:r>
                        <a:rPr lang="en-US" baseline="0" dirty="0" smtClean="0"/>
                        <a:t>Cash flow (income and Expense ) </a:t>
                      </a:r>
                    </a:p>
                    <a:p>
                      <a:pPr marL="342900" indent="-342900">
                        <a:buFont typeface="Wingdings" pitchFamily="2" charset="2"/>
                        <a:buChar char="§"/>
                      </a:pPr>
                      <a:r>
                        <a:rPr lang="en-US" baseline="0" dirty="0" smtClean="0"/>
                        <a:t>Report about Sales like Main Category , Sub category or particular item wise </a:t>
                      </a:r>
                    </a:p>
                    <a:p>
                      <a:pPr marL="342900" indent="-342900">
                        <a:buFont typeface="Wingdings" pitchFamily="2" charset="2"/>
                        <a:buChar char="§"/>
                      </a:pPr>
                      <a:r>
                        <a:rPr lang="en-US" baseline="0" dirty="0" smtClean="0"/>
                        <a:t>MIS 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baseline="0" dirty="0" smtClean="0"/>
                    </a:p>
                    <a:p>
                      <a:pPr marL="0" marR="0" indent="0" algn="l" defTabSz="45703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dirty="0" smtClean="0"/>
                        <a:t>* Admin</a:t>
                      </a:r>
                      <a:r>
                        <a:rPr lang="en-US" baseline="0" dirty="0" smtClean="0"/>
                        <a:t> can do whatever he wants ( limited to the system bounders, in terms of authentication and Rights )</a:t>
                      </a:r>
                      <a:endParaRPr lang="en-US" dirty="0" smtClean="0"/>
                    </a:p>
                  </a:txBody>
                  <a:tcPr/>
                </a:tc>
              </a:tr>
              <a:tr h="85870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baseline="0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baseline="0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556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462511" y="356058"/>
            <a:ext cx="399450" cy="365125"/>
          </a:xfrm>
        </p:spPr>
        <p:txBody>
          <a:bodyPr/>
          <a:lstStyle/>
          <a:p>
            <a:fld id="{9DF686B8-C880-FF40-96DC-14FF2413C34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ystem Requirements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System Requirements that are available in Desired Software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266578"/>
              </p:ext>
            </p:extLst>
          </p:nvPr>
        </p:nvGraphicFramePr>
        <p:xfrm>
          <a:off x="533400" y="1219200"/>
          <a:ext cx="8077200" cy="4383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755"/>
                <a:gridCol w="1918335"/>
                <a:gridCol w="5452110"/>
              </a:tblGrid>
              <a:tr h="72625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Requirements </a:t>
                      </a:r>
                      <a:endParaRPr lang="en-US" dirty="0"/>
                    </a:p>
                  </a:txBody>
                  <a:tcPr/>
                </a:tc>
              </a:tr>
              <a:tr h="858706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Waiter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baseline="0" dirty="0" smtClean="0"/>
                        <a:t>Display / View Manu  ( Waiter can not able to change and edit Restaurants Main Menu ) 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baseline="0" dirty="0" smtClean="0"/>
                        <a:t>Waiter shall be able to take order from Customers 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baseline="0" dirty="0" smtClean="0"/>
                        <a:t>Waiter shall be able to send change and modify order 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baseline="0" dirty="0" smtClean="0"/>
                        <a:t>View status of order 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baseline="0" dirty="0" smtClean="0"/>
                        <a:t>Check free/ available tables 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baseline="0" dirty="0" smtClean="0"/>
                        <a:t>Add/delete/remove/merge tables 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baseline="0" dirty="0" smtClean="0"/>
                        <a:t>Checkout and get payment from customers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baseline="0" dirty="0" smtClean="0"/>
                        <a:t>Modify order ( add/remove items )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baseline="0" dirty="0" smtClean="0"/>
                        <a:t> 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baseline="0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baseline="0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en-US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999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4 Features and Benefit’s of Software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System </a:t>
            </a:r>
            <a:r>
              <a:rPr lang="en-US" dirty="0" smtClean="0"/>
              <a:t>Requirements </a:t>
            </a:r>
            <a:r>
              <a:rPr lang="en-US" dirty="0"/>
              <a:t>that are available in Desired Software ( Features </a:t>
            </a:r>
            <a:r>
              <a:rPr lang="en-US" dirty="0" smtClean="0"/>
              <a:t>&amp; Benefits </a:t>
            </a:r>
            <a:r>
              <a:rPr lang="en-US" dirty="0"/>
              <a:t>of Software )</a:t>
            </a:r>
          </a:p>
        </p:txBody>
      </p:sp>
      <p:sp>
        <p:nvSpPr>
          <p:cNvPr id="43" name="Title 20"/>
          <p:cNvSpPr txBox="1">
            <a:spLocks/>
          </p:cNvSpPr>
          <p:nvPr/>
        </p:nvSpPr>
        <p:spPr>
          <a:xfrm>
            <a:off x="1662221" y="1250722"/>
            <a:ext cx="6414981" cy="307777"/>
          </a:xfrm>
          <a:prstGeom prst="rect">
            <a:avLst/>
          </a:prstGeom>
        </p:spPr>
        <p:txBody>
          <a:bodyPr vert="horz" wrap="square" lIns="91440" tIns="0" rIns="91440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algn="l"/>
            <a:r>
              <a:rPr lang="en-US" sz="2000" dirty="0" smtClean="0">
                <a:solidFill>
                  <a:srgbClr val="00B0F0"/>
                </a:solidFill>
                <a:latin typeface="Raleway Light"/>
                <a:cs typeface="Raleway Light"/>
              </a:rPr>
              <a:t>User Friendly Order Management System </a:t>
            </a:r>
            <a:endParaRPr lang="en-US" sz="2000" dirty="0">
              <a:solidFill>
                <a:srgbClr val="00B0F0"/>
              </a:solidFill>
              <a:latin typeface="Raleway Light"/>
              <a:cs typeface="Raleway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62511" y="356058"/>
            <a:ext cx="399450" cy="365125"/>
          </a:xfrm>
        </p:spPr>
        <p:txBody>
          <a:bodyPr/>
          <a:lstStyle/>
          <a:p>
            <a:fld id="{9DF686B8-C880-FF40-96DC-14FF2413C34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036606" y="6681977"/>
            <a:ext cx="69286" cy="311610"/>
          </a:xfrm>
          <a:prstGeom prst="rect">
            <a:avLst/>
          </a:prstGeom>
          <a:noFill/>
        </p:spPr>
        <p:txBody>
          <a:bodyPr wrap="none" lIns="34276" tIns="17138" rIns="34276" bIns="17138" rtlCol="0">
            <a:spAutoFit/>
          </a:bodyPr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40490" y="2021681"/>
            <a:ext cx="3733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Easy to install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Live Kitchen – (Kitchen with real time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data)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Dish management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Order management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Kitchen management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Waiter management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Income Report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Expanse Report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Dish Report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Waiter Report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Kitchen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Report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Stock and inventory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management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02890" y="2005012"/>
            <a:ext cx="387911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>
              <a:buFont typeface="+mj-lt"/>
              <a:buAutoNum type="romanLcPeriod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Sometimes it happens that the tables get booked soon during festive seasons therefore user can make advance booking using this system.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It saves user time looking out for restaurants.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The system generates online bill for requested table.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It saves business’s resources and expenses.</a:t>
            </a:r>
          </a:p>
        </p:txBody>
      </p:sp>
    </p:spTree>
    <p:extLst>
      <p:ext uri="{BB962C8B-B14F-4D97-AF65-F5344CB8AC3E}">
        <p14:creationId xmlns:p14="http://schemas.microsoft.com/office/powerpoint/2010/main" val="2620089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ss Light">
      <a:dk1>
        <a:sysClr val="windowText" lastClr="000000"/>
      </a:dk1>
      <a:lt1>
        <a:sysClr val="window" lastClr="FFFFFF"/>
      </a:lt1>
      <a:dk2>
        <a:srgbClr val="797979"/>
      </a:dk2>
      <a:lt2>
        <a:srgbClr val="91CE55"/>
      </a:lt2>
      <a:accent1>
        <a:srgbClr val="91CE55"/>
      </a:accent1>
      <a:accent2>
        <a:srgbClr val="CECECE"/>
      </a:accent2>
      <a:accent3>
        <a:srgbClr val="91CE55"/>
      </a:accent3>
      <a:accent4>
        <a:srgbClr val="CECECE"/>
      </a:accent4>
      <a:accent5>
        <a:srgbClr val="91CE55"/>
      </a:accent5>
      <a:accent6>
        <a:srgbClr val="CECECE"/>
      </a:accent6>
      <a:hlink>
        <a:srgbClr val="91CE55"/>
      </a:hlink>
      <a:folHlink>
        <a:srgbClr val="54853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52B3AF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1878</TotalTime>
  <Words>504</Words>
  <Application>Microsoft Office PowerPoint</Application>
  <PresentationFormat>On-screen Show (4:3)</PresentationFormat>
  <Paragraphs>120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Restaurant POS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Louis Twelve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Enterprise</dc:title>
  <dc:creator>Louis Twelve</dc:creator>
  <cp:lastModifiedBy>Dipen</cp:lastModifiedBy>
  <cp:revision>681</cp:revision>
  <dcterms:created xsi:type="dcterms:W3CDTF">2014-11-10T20:05:35Z</dcterms:created>
  <dcterms:modified xsi:type="dcterms:W3CDTF">2018-11-30T17:03:51Z</dcterms:modified>
</cp:coreProperties>
</file>